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3.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4.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5.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6.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7.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8.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9.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1.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2.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13.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14.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5.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16.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17.xml" ContentType="application/vnd.openxmlformats-officedocument.theme+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theme/theme18.xml" ContentType="application/vnd.openxmlformats-officedocument.theme+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theme/theme19.xml" ContentType="application/vnd.openxmlformats-officedocument.theme+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theme/theme20.xml" ContentType="application/vnd.openxmlformats-officedocument.theme+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4178" r:id="rId5"/>
    <p:sldMasterId id="2147484226" r:id="rId6"/>
    <p:sldMasterId id="2147484229" r:id="rId7"/>
    <p:sldMasterId id="2147485068" r:id="rId8"/>
    <p:sldMasterId id="2147485110" r:id="rId9"/>
    <p:sldMasterId id="2147485148" r:id="rId10"/>
    <p:sldMasterId id="2147485223" r:id="rId11"/>
    <p:sldMasterId id="2147485200" r:id="rId12"/>
    <p:sldMasterId id="2147485249" r:id="rId13"/>
    <p:sldMasterId id="2147484914" r:id="rId14"/>
    <p:sldMasterId id="2147485901" r:id="rId15"/>
    <p:sldMasterId id="2147483872" r:id="rId16"/>
    <p:sldMasterId id="2147484004" r:id="rId17"/>
    <p:sldMasterId id="2147486091" r:id="rId18"/>
    <p:sldMasterId id="2147486159" r:id="rId19"/>
    <p:sldMasterId id="2147486193" r:id="rId20"/>
    <p:sldMasterId id="2147486228" r:id="rId21"/>
    <p:sldMasterId id="2147486249" r:id="rId22"/>
    <p:sldMasterId id="2147486284" r:id="rId23"/>
    <p:sldMasterId id="2147486318" r:id="rId24"/>
  </p:sldMasterIdLst>
  <p:notesMasterIdLst>
    <p:notesMasterId r:id="rId32"/>
  </p:notesMasterIdLst>
  <p:sldIdLst>
    <p:sldId id="2147469749" r:id="rId25"/>
    <p:sldId id="2147469745" r:id="rId26"/>
    <p:sldId id="2147469682" r:id="rId27"/>
    <p:sldId id="2147469430" r:id="rId28"/>
    <p:sldId id="2147469741" r:id="rId29"/>
    <p:sldId id="2147469746" r:id="rId30"/>
    <p:sldId id="2147469743" r:id="rId31"/>
  </p:sldIdLst>
  <p:sldSz cx="12192000" cy="6858000"/>
  <p:notesSz cx="6858000" cy="1571625"/>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2147469749"/>
            <p14:sldId id="2147469745"/>
            <p14:sldId id="2147469682"/>
            <p14:sldId id="2147469430"/>
            <p14:sldId id="2147469741"/>
            <p14:sldId id="2147469746"/>
            <p14:sldId id="2147469743"/>
          </p14:sldIdLst>
        </p14:section>
        <p14:section name="DEMO" id="{C8CF3ED6-0650-4BC6-97B9-B20C06496F7F}">
          <p14:sldIdLst/>
        </p14:section>
        <p14:section name="END" id="{A528F949-2601-4642-A994-ED54E7E859F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2BC"/>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609" autoAdjust="0"/>
  </p:normalViewPr>
  <p:slideViewPr>
    <p:cSldViewPr snapToGrid="0">
      <p:cViewPr varScale="1">
        <p:scale>
          <a:sx n="94" d="100"/>
          <a:sy n="94" d="100"/>
        </p:scale>
        <p:origin x="1230"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tags" Target="tags/tag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9/6/2021 8:00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62575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7:01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686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4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03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WIFM – Whats in it for me. </a:t>
            </a:r>
          </a:p>
          <a:p>
            <a:pPr>
              <a:spcAft>
                <a:spcPts val="600"/>
              </a:spcAft>
            </a:pPr>
            <a:r>
              <a:rPr lang="en-US" dirty="0"/>
              <a:t>Include Before/After scenario of an ERM dept. – reuse content from Ophelia/Brent’s team slides. </a:t>
            </a:r>
          </a:p>
          <a:p>
            <a:pPr>
              <a:spcAft>
                <a:spcPts val="600"/>
              </a:spcAft>
            </a:pPr>
            <a:endParaRPr lang="en-US" dirty="0"/>
          </a:p>
          <a:p>
            <a:pPr>
              <a:spcAft>
                <a:spcPts val="600"/>
              </a:spcAft>
            </a:pPr>
            <a:r>
              <a:rPr lang="en-US" dirty="0"/>
              <a:t>Do they know what R is? Yes.</a:t>
            </a:r>
          </a:p>
          <a:p>
            <a:pPr>
              <a:spcAft>
                <a:spcPts val="600"/>
              </a:spcAft>
            </a:pPr>
            <a:r>
              <a:rPr lang="en-US" dirty="0"/>
              <a:t>Do they know what SQL is? Maybe. Have a slide to tell them. Before that first SQL Demo.</a:t>
            </a:r>
          </a:p>
          <a:p>
            <a:pPr>
              <a:spcAft>
                <a:spcPts val="600"/>
              </a:spcAft>
            </a:pPr>
            <a:r>
              <a:rPr lang="en-US" dirty="0"/>
              <a:t>Have a slide to tell them what DevOps is a process and Azure DevOps itself as a tool.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t>Have a slide to tell them what ADF as a </a:t>
            </a:r>
            <a:r>
              <a:rPr lang="en-US" b="1" dirty="0"/>
              <a:t>SaaS</a:t>
            </a:r>
            <a:r>
              <a:rPr lang="en-US" dirty="0"/>
              <a:t> tool.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dirty="0"/>
          </a:p>
          <a:p>
            <a:pPr>
              <a:spcAft>
                <a:spcPts val="600"/>
              </a:spcAft>
            </a:pPr>
            <a:endParaRPr lang="en-US" dirty="0"/>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508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9/6/2021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739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4.emf"/><Relationship Id="rId1" Type="http://schemas.openxmlformats.org/officeDocument/2006/relationships/slideMaster" Target="../slideMasters/slideMaster7.xml"/><Relationship Id="rId5" Type="http://schemas.openxmlformats.org/officeDocument/2006/relationships/image" Target="../media/image60.png"/><Relationship Id="rId4" Type="http://schemas.openxmlformats.org/officeDocument/2006/relationships/image" Target="../media/image59.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44.emf"/><Relationship Id="rId4" Type="http://schemas.openxmlformats.org/officeDocument/2006/relationships/image" Target="../media/image6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0.xml"/><Relationship Id="rId4" Type="http://schemas.openxmlformats.org/officeDocument/2006/relationships/image" Target="../media/image74.jpeg"/></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6.png"/></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2.png"/></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93.png"/><Relationship Id="rId4" Type="http://schemas.openxmlformats.org/officeDocument/2006/relationships/image" Target="../media/image92.png"/></Relationships>
</file>

<file path=ppt/slideLayouts/_rels/slideLayout4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3.png"/><Relationship Id="rId1" Type="http://schemas.openxmlformats.org/officeDocument/2006/relationships/slideMaster" Target="../slideMasters/slideMaster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jpeg"/><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7.xml"/><Relationship Id="rId4" Type="http://schemas.openxmlformats.org/officeDocument/2006/relationships/image" Target="../media/image76.pn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18.xml"/><Relationship Id="rId5" Type="http://schemas.openxmlformats.org/officeDocument/2006/relationships/image" Target="../media/image124.png"/><Relationship Id="rId4" Type="http://schemas.openxmlformats.org/officeDocument/2006/relationships/image" Target="../media/image123.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6.png"/><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7.jpe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8.png"/><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9.png"/><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0.png"/><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1.png"/><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2.jpeg"/><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3.jpe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4.jpeg"/><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Master" Target="../slideMasters/slideMaster19.xml"/><Relationship Id="rId4" Type="http://schemas.openxmlformats.org/officeDocument/2006/relationships/image" Target="../media/image137.jpeg"/></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Master" Target="../slideMasters/slideMaster1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Master" Target="../slideMasters/slideMaster19.xml"/><Relationship Id="rId4" Type="http://schemas.openxmlformats.org/officeDocument/2006/relationships/image" Target="../media/image148.jpeg"/></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Master" Target="../slideMasters/slideMaster20.xml"/><Relationship Id="rId4" Type="http://schemas.openxmlformats.org/officeDocument/2006/relationships/image" Target="../media/image4.emf"/></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Master" Target="../slideMasters/slideMaster20.xml"/><Relationship Id="rId4" Type="http://schemas.openxmlformats.org/officeDocument/2006/relationships/image" Target="../media/image163.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Master" Target="../slideMasters/slideMaster20.xml"/><Relationship Id="rId5" Type="http://schemas.openxmlformats.org/officeDocument/2006/relationships/image" Target="../media/image167.jpeg"/><Relationship Id="rId4" Type="http://schemas.openxmlformats.org/officeDocument/2006/relationships/image" Target="../media/image166.jpeg"/></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Master" Target="../slideMasters/slideMaster20.xml"/></Relationships>
</file>

<file path=ppt/slideLayouts/_rels/slideLayout6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2.jpeg"/><Relationship Id="rId1" Type="http://schemas.openxmlformats.org/officeDocument/2006/relationships/slideMaster" Target="../slideMasters/slideMaster21.xml"/><Relationship Id="rId4" Type="http://schemas.openxmlformats.org/officeDocument/2006/relationships/image" Target="../media/image153.png"/></Relationships>
</file>

<file path=ppt/slideLayouts/_rels/slideLayout6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Master" Target="../slideMasters/slideMaster21.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Master" Target="../slideMasters/slideMaster21.xml"/><Relationship Id="rId4" Type="http://schemas.openxmlformats.org/officeDocument/2006/relationships/image" Target="../media/image177.jpe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Master" Target="../slideMasters/slideMaster21.xml"/><Relationship Id="rId5" Type="http://schemas.openxmlformats.org/officeDocument/2006/relationships/image" Target="../media/image181.jpeg"/><Relationship Id="rId4" Type="http://schemas.openxmlformats.org/officeDocument/2006/relationships/image" Target="../media/image180.jpeg"/></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Master" Target="../slideMasters/slideMaster21.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Master" Target="../slideMasters/slideMaster21.xml"/><Relationship Id="rId4" Type="http://schemas.openxmlformats.org/officeDocument/2006/relationships/image" Target="../media/image18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Master" Target="../slideMasters/slideMaster21.xml"/><Relationship Id="rId5" Type="http://schemas.openxmlformats.org/officeDocument/2006/relationships/image" Target="../media/image190.jpeg"/><Relationship Id="rId4" Type="http://schemas.openxmlformats.org/officeDocument/2006/relationships/image" Target="../media/image189.jpeg"/></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Master" Target="../slideMasters/slideMaster21.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4" Type="http://schemas.openxmlformats.org/officeDocument/2006/relationships/image" Target="../media/image198.jpeg"/></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5" Type="http://schemas.openxmlformats.org/officeDocument/2006/relationships/image" Target="../media/image199.jpeg"/><Relationship Id="rId4" Type="http://schemas.openxmlformats.org/officeDocument/2006/relationships/image" Target="../media/image198.jpeg"/></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Master" Target="../slideMasters/slideMaster21.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jpeg"/></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Master" Target="../slideMasters/slideMaster21.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9.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12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6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5"/>
            <a:ext cx="5541959" cy="3511495"/>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443834" y="2976188"/>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443835" y="2158887"/>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Tree>
    <p:extLst>
      <p:ext uri="{BB962C8B-B14F-4D97-AF65-F5344CB8AC3E}">
        <p14:creationId xmlns:p14="http://schemas.microsoft.com/office/powerpoint/2010/main" val="2179852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13404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18786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7830548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02845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85549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4925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76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a:xfrm>
            <a:off x="455995" y="1817559"/>
            <a:ext cx="11306469"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9/6/2021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0690653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7"/>
            <a:ext cx="11018520" cy="458060"/>
          </a:xfrm>
        </p:spPr>
        <p:txBody>
          <a:bodyPr/>
          <a:lstStyle>
            <a:lvl1pPr marL="0" indent="0">
              <a:buNone/>
              <a:defRPr sz="1800">
                <a:solidFill>
                  <a:schemeClr val="accent1"/>
                </a:solidFill>
              </a:defRPr>
            </a:lvl1pPr>
            <a:lvl2pPr marL="228512" indent="0">
              <a:buNone/>
              <a:defRPr sz="1800"/>
            </a:lvl2pPr>
            <a:lvl3pPr marL="457025" indent="0">
              <a:buNone/>
              <a:defRPr sz="1400"/>
            </a:lvl3pPr>
            <a:lvl4pPr marL="661734" indent="0">
              <a:buNone/>
              <a:defRPr sz="1200"/>
            </a:lvl4pPr>
            <a:lvl5pPr marL="855334" indent="0">
              <a:buNone/>
              <a:defRPr sz="1200"/>
            </a:lvl5pPr>
          </a:lstStyle>
          <a:p>
            <a:pPr lvl="0"/>
            <a:r>
              <a:rPr lang="en-US"/>
              <a:t>Click to edit Master text styles</a:t>
            </a:r>
          </a:p>
        </p:txBody>
      </p:sp>
    </p:spTree>
    <p:extLst>
      <p:ext uri="{BB962C8B-B14F-4D97-AF65-F5344CB8AC3E}">
        <p14:creationId xmlns:p14="http://schemas.microsoft.com/office/powerpoint/2010/main" val="2681271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423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81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781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975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1920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20066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44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96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46385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5299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1989142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01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6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562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0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973639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796866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46575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07714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05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02051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62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2" name="TextBox 1">
            <a:extLst>
              <a:ext uri="{FF2B5EF4-FFF2-40B4-BE49-F238E27FC236}">
                <a16:creationId xmlns:a16="http://schemas.microsoft.com/office/drawing/2014/main" id="{054AD2BD-BAA4-4CAB-AC58-8B206D9CEE6E}"/>
              </a:ext>
            </a:extLst>
          </p:cNvPr>
          <p:cNvSpPr txBox="1"/>
          <p:nvPr userDrawn="1"/>
        </p:nvSpPr>
        <p:spPr>
          <a:xfrm>
            <a:off x="0" y="2773299"/>
            <a:ext cx="12191999" cy="2123658"/>
          </a:xfrm>
          <a:prstGeom prst="rect">
            <a:avLst/>
          </a:prstGeom>
          <a:noFill/>
        </p:spPr>
        <p:txBody>
          <a:bodyPr wrap="square" lIns="0" tIns="0" rIns="0" bIns="0" rtlCol="0">
            <a:spAutoFit/>
          </a:bodyPr>
          <a:lstStyle/>
          <a:p>
            <a:pPr algn="ctr"/>
            <a:r>
              <a:rPr lang="en-US" sz="13800">
                <a:solidFill>
                  <a:schemeClr val="accent3">
                    <a:lumMod val="20000"/>
                    <a:lumOff val="80000"/>
                  </a:schemeClr>
                </a:solidFill>
                <a:latin typeface="+mj-lt"/>
              </a:rPr>
              <a:t>CONFIDENTIAL</a:t>
            </a:r>
          </a:p>
        </p:txBody>
      </p:sp>
      <p:sp>
        <p:nvSpPr>
          <p:cNvPr id="8" name="Rectangle 7">
            <a:extLst>
              <a:ext uri="{FF2B5EF4-FFF2-40B4-BE49-F238E27FC236}">
                <a16:creationId xmlns:a16="http://schemas.microsoft.com/office/drawing/2014/main" id="{A8D3D756-8E68-499C-AC49-F787E84C552B}"/>
              </a:ext>
            </a:extLst>
          </p:cNvPr>
          <p:cNvSpPr/>
          <p:nvPr userDrawn="1"/>
        </p:nvSpPr>
        <p:spPr bwMode="auto">
          <a:xfrm>
            <a:off x="0" y="3171825"/>
            <a:ext cx="12192000" cy="139065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15720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18050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197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1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2922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29247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48948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89145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6228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515017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3703729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23299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42383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1998356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21426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612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6278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6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7611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084473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97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12494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25953600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5827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04733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5930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24795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959552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35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66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424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36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Lef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88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507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267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09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9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0947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81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66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215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795697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69357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78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12061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7885488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96035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Blu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67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6367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204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721293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1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714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03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6119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1368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2322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80972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5870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5811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9/6/2021</a:t>
            </a:fld>
            <a:endParaRPr lang="en-US"/>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24726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2660691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7889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4872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275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1082697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6544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3721618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7079077"/>
      </p:ext>
    </p:extLst>
  </p:cSld>
  <p:clrMapOvr>
    <a:masterClrMapping/>
  </p:clrMapOvr>
  <p:transition>
    <p:fade/>
  </p:transition>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265862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0165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4458404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3161055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324850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0865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3206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884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596115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71313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3708892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2823293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624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5725523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1740241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970434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099314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7426525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208983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5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88747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8542335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70987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4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9740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01853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107452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79441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19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7666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4074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288550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63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73788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3638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280355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729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6014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4997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72027124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4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5229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622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34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871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84247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49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29204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1486954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5418201"/>
      </p:ext>
    </p:extLst>
  </p:cSld>
  <p:clrMapOvr>
    <a:masterClrMapping/>
  </p:clrMapOvr>
  <p:transition>
    <p:fade/>
  </p:transition>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7059504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6536483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3039933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46986929"/>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242598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025878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0227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6440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7898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3871320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71031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328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27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5651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0129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381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8122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92147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152465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420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336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3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95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912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3437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74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6037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019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77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39053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451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3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926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80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22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600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2355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150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0"/>
            <a:ext cx="12192000" cy="685800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6"/>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4"/>
            <a:ext cx="11473682" cy="4965529"/>
          </a:xfrm>
        </p:spPr>
        <p:txBody>
          <a:bodyPr/>
          <a:lstStyle>
            <a:lvl1pPr marL="0" indent="0">
              <a:buNone/>
              <a:defRPr>
                <a:solidFill>
                  <a:schemeClr val="bg1"/>
                </a:solidFill>
              </a:defRPr>
            </a:lvl1pPr>
            <a:lvl2pPr marL="460375" indent="-233363">
              <a:buFont typeface="Arial" panose="020B0604020202020204" pitchFamily="34" charset="0"/>
              <a:buChar char="•"/>
              <a:defRPr>
                <a:solidFill>
                  <a:schemeClr val="bg1"/>
                </a:solidFill>
              </a:defRPr>
            </a:lvl2pPr>
            <a:lvl3pPr marL="687388" indent="-227013">
              <a:buFont typeface="Arial" panose="020B0604020202020204" pitchFamily="34" charset="0"/>
              <a:buChar char="•"/>
              <a:defRPr>
                <a:solidFill>
                  <a:schemeClr val="bg1"/>
                </a:solidFill>
              </a:defRPr>
            </a:lvl3pPr>
            <a:lvl4pPr marL="914400" indent="-227013">
              <a:buFont typeface="Arial" panose="020B0604020202020204" pitchFamily="34" charset="0"/>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2248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old Statement_photo placeholder">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EA753961-6CCA-4BF9-97D6-D40D6200519B}"/>
              </a:ext>
            </a:extLst>
          </p:cNvPr>
          <p:cNvSpPr>
            <a:spLocks noGrp="1"/>
          </p:cNvSpPr>
          <p:nvPr>
            <p:ph type="pic" sz="quarter" idx="12"/>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3872A259-869E-4B14-966C-6A5C7A218A81}"/>
              </a:ext>
            </a:extLst>
          </p:cNvPr>
          <p:cNvSpPr>
            <a:spLocks noGrp="1"/>
          </p:cNvSpPr>
          <p:nvPr>
            <p:ph type="ctrTitle"/>
          </p:nvPr>
        </p:nvSpPr>
        <p:spPr>
          <a:xfrm>
            <a:off x="1524000" y="1122363"/>
            <a:ext cx="9144000" cy="238760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A44574B-3E7C-4D1C-9EB4-E6A08D5B934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a:extLst>
              <a:ext uri="{FF2B5EF4-FFF2-40B4-BE49-F238E27FC236}">
                <a16:creationId xmlns:a16="http://schemas.microsoft.com/office/drawing/2014/main" id="{C9C3636A-14F0-4068-BC1A-0E290DD95741}"/>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8" name="Slide Number Placeholder 7">
            <a:extLst>
              <a:ext uri="{FF2B5EF4-FFF2-40B4-BE49-F238E27FC236}">
                <a16:creationId xmlns:a16="http://schemas.microsoft.com/office/drawing/2014/main" id="{808C5DE9-431E-4A42-BBB7-5D6CC98EC4F0}"/>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Tree>
    <p:extLst>
      <p:ext uri="{BB962C8B-B14F-4D97-AF65-F5344CB8AC3E}">
        <p14:creationId xmlns:p14="http://schemas.microsoft.com/office/powerpoint/2010/main" val="1382416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183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9/6/2021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47665992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3469886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076384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226020" y="6067127"/>
            <a:ext cx="1517768" cy="326950"/>
          </a:xfrm>
          <a:prstGeom prst="rect">
            <a:avLst/>
          </a:prstGeom>
        </p:spPr>
      </p:pic>
      <p:sp>
        <p:nvSpPr>
          <p:cNvPr id="7" name="Title 1"/>
          <p:cNvSpPr>
            <a:spLocks noGrp="1"/>
          </p:cNvSpPr>
          <p:nvPr>
            <p:ph type="ctrTitle" hasCustomPrompt="1"/>
          </p:nvPr>
        </p:nvSpPr>
        <p:spPr>
          <a:xfrm>
            <a:off x="269303" y="2075856"/>
            <a:ext cx="9860608" cy="1629553"/>
          </a:xfrm>
        </p:spPr>
        <p:txBody>
          <a:bodyPr lIns="146139" tIns="91337" rIns="146139" bIns="91337" anchor="b" anchorCtr="0">
            <a:normAutofit/>
          </a:bodyPr>
          <a:lstStyle>
            <a:lvl1pPr algn="l">
              <a:defRPr sz="5294" b="0" cap="none" baseline="0">
                <a:solidFill>
                  <a:schemeClr val="bg1"/>
                </a:solidFill>
                <a:latin typeface="+mj-lt"/>
              </a:defRPr>
            </a:lvl1pPr>
          </a:lstStyle>
          <a:p>
            <a:r>
              <a:rPr lang="en-US"/>
              <a:t>Deck Title</a:t>
            </a:r>
          </a:p>
        </p:txBody>
      </p:sp>
      <p:sp>
        <p:nvSpPr>
          <p:cNvPr id="8" name="Subtitle 2"/>
          <p:cNvSpPr>
            <a:spLocks noGrp="1"/>
          </p:cNvSpPr>
          <p:nvPr>
            <p:ph type="subTitle" idx="1" hasCustomPrompt="1"/>
          </p:nvPr>
        </p:nvSpPr>
        <p:spPr>
          <a:xfrm>
            <a:off x="269317" y="4126324"/>
            <a:ext cx="6273417" cy="1122337"/>
          </a:xfrm>
          <a:prstGeom prst="rect">
            <a:avLst/>
          </a:prstGeom>
        </p:spPr>
        <p:txBody>
          <a:bodyPr lIns="146139" tIns="109605" rIns="146139" bIns="109605"/>
          <a:lstStyle>
            <a:lvl1pPr marL="0" indent="0" algn="l">
              <a:spcBef>
                <a:spcPts val="529"/>
              </a:spcBef>
              <a:buNone/>
              <a:defRPr sz="2647" b="0" cap="none" spc="0" baseline="0">
                <a:solidFill>
                  <a:schemeClr val="bg1"/>
                </a:solidFill>
                <a:latin typeface="+mj-lt"/>
              </a:defRPr>
            </a:lvl1pPr>
            <a:lvl2pPr marL="475643" indent="0" algn="ctr">
              <a:buNone/>
              <a:defRPr>
                <a:solidFill>
                  <a:schemeClr val="tx1">
                    <a:tint val="75000"/>
                  </a:schemeClr>
                </a:solidFill>
              </a:defRPr>
            </a:lvl2pPr>
            <a:lvl3pPr marL="951296" indent="0" algn="ctr">
              <a:buNone/>
              <a:defRPr>
                <a:solidFill>
                  <a:schemeClr val="tx1">
                    <a:tint val="75000"/>
                  </a:schemeClr>
                </a:solidFill>
              </a:defRPr>
            </a:lvl3pPr>
            <a:lvl4pPr marL="1426939" indent="0" algn="ctr">
              <a:buNone/>
              <a:defRPr>
                <a:solidFill>
                  <a:schemeClr val="tx1">
                    <a:tint val="75000"/>
                  </a:schemeClr>
                </a:solidFill>
              </a:defRPr>
            </a:lvl4pPr>
            <a:lvl5pPr marL="1902587" indent="0" algn="ctr">
              <a:buNone/>
              <a:defRPr>
                <a:solidFill>
                  <a:schemeClr val="tx1">
                    <a:tint val="75000"/>
                  </a:schemeClr>
                </a:solidFill>
              </a:defRPr>
            </a:lvl5pPr>
            <a:lvl6pPr marL="2378225" indent="0" algn="ctr">
              <a:buNone/>
              <a:defRPr>
                <a:solidFill>
                  <a:schemeClr val="tx1">
                    <a:tint val="75000"/>
                  </a:schemeClr>
                </a:solidFill>
              </a:defRPr>
            </a:lvl6pPr>
            <a:lvl7pPr marL="2853875" indent="0" algn="ctr">
              <a:buNone/>
              <a:defRPr>
                <a:solidFill>
                  <a:schemeClr val="tx1">
                    <a:tint val="75000"/>
                  </a:schemeClr>
                </a:solidFill>
              </a:defRPr>
            </a:lvl7pPr>
            <a:lvl8pPr marL="3329521" indent="0" algn="ctr">
              <a:buNone/>
              <a:defRPr>
                <a:solidFill>
                  <a:schemeClr val="tx1">
                    <a:tint val="75000"/>
                  </a:schemeClr>
                </a:solidFill>
              </a:defRPr>
            </a:lvl8pPr>
            <a:lvl9pPr marL="3805164" indent="0" algn="ctr">
              <a:buNone/>
              <a:defRPr>
                <a:solidFill>
                  <a:schemeClr val="tx1">
                    <a:tint val="75000"/>
                  </a:schemeClr>
                </a:solidFill>
              </a:defRPr>
            </a:lvl9pPr>
          </a:lstStyle>
          <a:p>
            <a:r>
              <a:rPr lang="en-US"/>
              <a:t>Audience / Event</a:t>
            </a:r>
            <a:br>
              <a:rPr lang="en-US"/>
            </a:br>
            <a:r>
              <a:rPr lang="en-US"/>
              <a:t>January 27, 2016</a:t>
            </a:r>
          </a:p>
        </p:txBody>
      </p:sp>
    </p:spTree>
    <p:extLst>
      <p:ext uri="{BB962C8B-B14F-4D97-AF65-F5344CB8AC3E}">
        <p14:creationId xmlns:p14="http://schemas.microsoft.com/office/powerpoint/2010/main" val="357257082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741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9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2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76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0830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7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16880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2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9098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02029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406937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78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0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6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483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789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4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621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22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865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040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95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616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7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8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4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491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87580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75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1729060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71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781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75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266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431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199" y="2146334"/>
            <a:ext cx="5303520" cy="1132618"/>
          </a:xfrm>
        </p:spPr>
        <p:txBody>
          <a:bodyPr/>
          <a:lstStyle>
            <a:lvl1pPr marL="0" indent="0">
              <a:spcBef>
                <a:spcPts val="1200"/>
              </a:spcBef>
              <a:buNone/>
              <a:defRPr sz="1600">
                <a:solidFill>
                  <a:schemeClr val="tx2"/>
                </a:solidFill>
                <a:latin typeface="+mj-lt"/>
              </a:defRPr>
            </a:lvl1pPr>
            <a:lvl2pPr marL="0" indent="0">
              <a:spcBef>
                <a:spcPts val="400"/>
              </a:spcBef>
              <a:buNone/>
              <a:defRPr sz="14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22720" y="0"/>
            <a:ext cx="5669280" cy="6858000"/>
          </a:xfrm>
        </p:spPr>
        <p:txBody>
          <a:bodyPr/>
          <a:lstStyle/>
          <a:p>
            <a:endParaRPr lang="en-US"/>
          </a:p>
        </p:txBody>
      </p:sp>
      <p:sp>
        <p:nvSpPr>
          <p:cNvPr id="4" name="Title 3">
            <a:extLst>
              <a:ext uri="{FF2B5EF4-FFF2-40B4-BE49-F238E27FC236}">
                <a16:creationId xmlns:a16="http://schemas.microsoft.com/office/drawing/2014/main" id="{30FC82CC-FCEF-4ECA-81BB-72A6DBA4B9E4}"/>
              </a:ext>
            </a:extLst>
          </p:cNvPr>
          <p:cNvSpPr>
            <a:spLocks noGrp="1"/>
          </p:cNvSpPr>
          <p:nvPr>
            <p:ph type="title"/>
          </p:nvPr>
        </p:nvSpPr>
        <p:spPr>
          <a:xfrm>
            <a:off x="588263" y="457200"/>
            <a:ext cx="5299456" cy="467820"/>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271201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93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7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6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59748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817547"/>
            <a:ext cx="4898137" cy="1307024"/>
          </a:xfrm>
        </p:spPr>
        <p:txBody>
          <a:bodyPr wrap="square">
            <a:spAutoFit/>
          </a:bodyPr>
          <a:lstStyle>
            <a:lvl1pPr marL="0" indent="0">
              <a:lnSpc>
                <a:spcPct val="110000"/>
              </a:lnSpc>
              <a:spcBef>
                <a:spcPts val="1200"/>
              </a:spcBef>
              <a:buNone/>
              <a:defRPr sz="1800">
                <a:latin typeface="+mn-lt"/>
              </a:defRPr>
            </a:lvl1pPr>
            <a:lvl2pPr marL="288925" indent="-285750">
              <a:spcBef>
                <a:spcPts val="400"/>
              </a:spcBef>
              <a:spcAft>
                <a:spcPts val="600"/>
              </a:spcAft>
              <a:buClr>
                <a:schemeClr val="tx2"/>
              </a:buClr>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227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4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146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89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77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18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56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32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788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355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286452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260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463094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986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blu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8322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115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87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3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49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86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586516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81191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6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8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1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750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14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1815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459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5795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98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61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66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380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6085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0616316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353714260"/>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3015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6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340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313482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1122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0412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2835491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72524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6312219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9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988248390"/>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94256593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221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9918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4305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883000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042553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429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0279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766391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751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923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849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37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49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752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7106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7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6851451" y="2168332"/>
            <a:ext cx="4482499" cy="369332"/>
          </a:xfrm>
        </p:spPr>
        <p:txBody>
          <a:bodyPr/>
          <a:lstStyle>
            <a:lvl1pPr marL="0" indent="0">
              <a:spcBef>
                <a:spcPts val="0"/>
              </a:spcBef>
              <a:spcAft>
                <a:spcPts val="2400"/>
              </a:spcAft>
              <a:buNone/>
              <a:defRPr sz="2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9673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450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6060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918867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21587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3429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2" y="3595763"/>
            <a:ext cx="11493247"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376805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41285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4751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FB07C5A-2E42-4C52-8CCA-FE410962E556}"/>
              </a:ext>
            </a:extLst>
          </p:cNvPr>
          <p:cNvSpPr>
            <a:spLocks noGrp="1"/>
          </p:cNvSpPr>
          <p:nvPr>
            <p:ph type="body" sz="quarter" idx="10"/>
          </p:nvPr>
        </p:nvSpPr>
        <p:spPr>
          <a:xfrm>
            <a:off x="588263"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C53146E-1A24-46B3-8BF0-D829E02B799D}"/>
              </a:ext>
            </a:extLst>
          </p:cNvPr>
          <p:cNvSpPr>
            <a:spLocks noGrp="1"/>
          </p:cNvSpPr>
          <p:nvPr>
            <p:ph type="body" sz="quarter" idx="11"/>
          </p:nvPr>
        </p:nvSpPr>
        <p:spPr>
          <a:xfrm>
            <a:off x="3428445"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2F86044A-11EE-46BD-A4E0-AC6AA41D3AEC}"/>
              </a:ext>
            </a:extLst>
          </p:cNvPr>
          <p:cNvSpPr>
            <a:spLocks noGrp="1"/>
          </p:cNvSpPr>
          <p:nvPr>
            <p:ph type="body" sz="quarter" idx="12"/>
          </p:nvPr>
        </p:nvSpPr>
        <p:spPr>
          <a:xfrm>
            <a:off x="6268627"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FDD2C9E-075D-474A-B1B7-F967B6D051DC}"/>
              </a:ext>
            </a:extLst>
          </p:cNvPr>
          <p:cNvSpPr>
            <a:spLocks noGrp="1"/>
          </p:cNvSpPr>
          <p:nvPr>
            <p:ph type="body" sz="quarter" idx="13"/>
          </p:nvPr>
        </p:nvSpPr>
        <p:spPr>
          <a:xfrm>
            <a:off x="9108809"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032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0891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605235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68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081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07551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698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0563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786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4535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32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23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9862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153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041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593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56209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41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652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521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5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98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00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103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87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05108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818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996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spTree>
    <p:extLst>
      <p:ext uri="{BB962C8B-B14F-4D97-AF65-F5344CB8AC3E}">
        <p14:creationId xmlns:p14="http://schemas.microsoft.com/office/powerpoint/2010/main" val="16623394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7215914-B4A2-430C-B2B9-90BF92879CAB}"/>
              </a:ext>
            </a:extLst>
          </p:cNvPr>
          <p:cNvSpPr/>
          <p:nvPr userDrawn="1"/>
        </p:nvSpPr>
        <p:spPr bwMode="auto">
          <a:xfrm>
            <a:off x="4130351" y="367005"/>
            <a:ext cx="7918580" cy="6071118"/>
          </a:xfrm>
          <a:prstGeom prst="roundRect">
            <a:avLst>
              <a:gd name="adj" fmla="val 3762"/>
            </a:avLst>
          </a:prstGeom>
          <a:solidFill>
            <a:schemeClr val="bg1">
              <a:lumMod val="95000"/>
              <a:lumOff val="5000"/>
            </a:schemeClr>
          </a:solidFill>
          <a:ln>
            <a:noFill/>
            <a:headEnd type="none" w="med" len="med"/>
            <a:tailEnd type="none" w="med" len="med"/>
          </a:ln>
          <a:effectLst>
            <a:outerShdw blurRad="177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579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855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811291"/>
            <a:ext cx="9630389" cy="1514261"/>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62846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2714535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08124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9593959"/>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70932099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55521894"/>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7350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947940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Use cases">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9AD98E-8D13-449B-8B43-CA47AE41136D}"/>
              </a:ext>
            </a:extLst>
          </p:cNvPr>
          <p:cNvSpPr/>
          <p:nvPr userDrawn="1"/>
        </p:nvSpPr>
        <p:spPr bwMode="auto">
          <a:xfrm>
            <a:off x="504923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4287BEC-DBC8-4B20-9FB9-E03E4B2AF338}"/>
              </a:ext>
            </a:extLst>
          </p:cNvPr>
          <p:cNvSpPr/>
          <p:nvPr userDrawn="1"/>
        </p:nvSpPr>
        <p:spPr bwMode="auto">
          <a:xfrm>
            <a:off x="7345852"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95A799E-17B2-4191-B89A-6908628342A8}"/>
              </a:ext>
            </a:extLst>
          </p:cNvPr>
          <p:cNvSpPr/>
          <p:nvPr userDrawn="1"/>
        </p:nvSpPr>
        <p:spPr bwMode="auto">
          <a:xfrm>
            <a:off x="9642470"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D626779-4325-4258-80F7-99ED6BB1ED66}"/>
              </a:ext>
            </a:extLst>
          </p:cNvPr>
          <p:cNvSpPr/>
          <p:nvPr userDrawn="1"/>
        </p:nvSpPr>
        <p:spPr bwMode="auto">
          <a:xfrm>
            <a:off x="455994"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7883E53C-F74C-4BBB-B565-4A163B8FE355}"/>
              </a:ext>
            </a:extLst>
          </p:cNvPr>
          <p:cNvSpPr/>
          <p:nvPr userDrawn="1"/>
        </p:nvSpPr>
        <p:spPr bwMode="auto">
          <a:xfrm>
            <a:off x="275261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A9634B7-A2E2-4D99-A158-FD4885E53AD3}"/>
              </a:ext>
            </a:extLst>
          </p:cNvPr>
          <p:cNvSpPr/>
          <p:nvPr userDrawn="1"/>
        </p:nvSpPr>
        <p:spPr bwMode="auto">
          <a:xfrm>
            <a:off x="45599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45C4D69D-2C8F-41C9-853A-D4D4C086857A}"/>
              </a:ext>
            </a:extLst>
          </p:cNvPr>
          <p:cNvSpPr/>
          <p:nvPr userDrawn="1"/>
        </p:nvSpPr>
        <p:spPr bwMode="auto">
          <a:xfrm>
            <a:off x="275261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9F6A7A5-8616-4121-92CA-6E0387CA008F}"/>
              </a:ext>
            </a:extLst>
          </p:cNvPr>
          <p:cNvSpPr/>
          <p:nvPr userDrawn="1"/>
        </p:nvSpPr>
        <p:spPr bwMode="auto">
          <a:xfrm>
            <a:off x="504923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1C35664-0DC9-40B4-8AB8-12CDAEA666CE}"/>
              </a:ext>
            </a:extLst>
          </p:cNvPr>
          <p:cNvSpPr/>
          <p:nvPr userDrawn="1"/>
        </p:nvSpPr>
        <p:spPr bwMode="auto">
          <a:xfrm>
            <a:off x="734585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49A6122-7DCF-497A-BAA6-836942DEE945}"/>
              </a:ext>
            </a:extLst>
          </p:cNvPr>
          <p:cNvSpPr/>
          <p:nvPr userDrawn="1"/>
        </p:nvSpPr>
        <p:spPr bwMode="auto">
          <a:xfrm>
            <a:off x="9642471"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Pentagon 38">
            <a:extLst>
              <a:ext uri="{FF2B5EF4-FFF2-40B4-BE49-F238E27FC236}">
                <a16:creationId xmlns:a16="http://schemas.microsoft.com/office/drawing/2014/main" id="{C7BC724C-CFE0-4B7C-9B33-E598003269DE}"/>
              </a:ext>
            </a:extLst>
          </p:cNvPr>
          <p:cNvSpPr/>
          <p:nvPr userDrawn="1"/>
        </p:nvSpPr>
        <p:spPr bwMode="auto">
          <a:xfrm rot="5400000">
            <a:off x="2869501"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Pentagon 39">
            <a:extLst>
              <a:ext uri="{FF2B5EF4-FFF2-40B4-BE49-F238E27FC236}">
                <a16:creationId xmlns:a16="http://schemas.microsoft.com/office/drawing/2014/main" id="{BD63F05B-6931-4325-ADE5-BD15462F302B}"/>
              </a:ext>
            </a:extLst>
          </p:cNvPr>
          <p:cNvSpPr/>
          <p:nvPr userDrawn="1"/>
        </p:nvSpPr>
        <p:spPr bwMode="auto">
          <a:xfrm rot="5400000">
            <a:off x="572880"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Pentagon 40">
            <a:extLst>
              <a:ext uri="{FF2B5EF4-FFF2-40B4-BE49-F238E27FC236}">
                <a16:creationId xmlns:a16="http://schemas.microsoft.com/office/drawing/2014/main" id="{3FCB946A-0B13-4EA1-A456-9E7A70BBA921}"/>
              </a:ext>
            </a:extLst>
          </p:cNvPr>
          <p:cNvSpPr/>
          <p:nvPr userDrawn="1"/>
        </p:nvSpPr>
        <p:spPr bwMode="auto">
          <a:xfrm rot="5400000">
            <a:off x="5166123"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a:extLst>
              <a:ext uri="{FF2B5EF4-FFF2-40B4-BE49-F238E27FC236}">
                <a16:creationId xmlns:a16="http://schemas.microsoft.com/office/drawing/2014/main" id="{E296B98C-D552-49EC-A12E-542F6A782B72}"/>
              </a:ext>
            </a:extLst>
          </p:cNvPr>
          <p:cNvSpPr/>
          <p:nvPr userDrawn="1"/>
        </p:nvSpPr>
        <p:spPr bwMode="auto">
          <a:xfrm rot="5400000">
            <a:off x="746273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Pentagon 42">
            <a:extLst>
              <a:ext uri="{FF2B5EF4-FFF2-40B4-BE49-F238E27FC236}">
                <a16:creationId xmlns:a16="http://schemas.microsoft.com/office/drawing/2014/main" id="{72264B22-728E-4247-A72C-D7A1B45379FE}"/>
              </a:ext>
            </a:extLst>
          </p:cNvPr>
          <p:cNvSpPr/>
          <p:nvPr userDrawn="1"/>
        </p:nvSpPr>
        <p:spPr bwMode="auto">
          <a:xfrm rot="5400000">
            <a:off x="975935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3">
            <a:extLst>
              <a:ext uri="{FF2B5EF4-FFF2-40B4-BE49-F238E27FC236}">
                <a16:creationId xmlns:a16="http://schemas.microsoft.com/office/drawing/2014/main" id="{601B4812-6D8F-419A-BB22-1FE983099F98}"/>
              </a:ext>
            </a:extLst>
          </p:cNvPr>
          <p:cNvSpPr>
            <a:spLocks noGrp="1"/>
          </p:cNvSpPr>
          <p:nvPr userDrawn="1">
            <p:ph type="body" sz="quarter" idx="22" hasCustomPrompt="1"/>
          </p:nvPr>
        </p:nvSpPr>
        <p:spPr>
          <a:xfrm>
            <a:off x="508875" y="5831852"/>
            <a:ext cx="2011680" cy="646331"/>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p>
          <a:p>
            <a:pPr marL="0" lvl="0" algn="ctr" defTabSz="914400">
              <a:buClr>
                <a:schemeClr val="dk1"/>
              </a:buClr>
              <a:buSzPct val="25000"/>
            </a:pPr>
            <a:r>
              <a:rPr lang="en-US"/>
              <a:t>text</a:t>
            </a:r>
          </a:p>
          <a:p>
            <a:pPr marL="0" lvl="0" algn="ctr" defTabSz="914400">
              <a:buClr>
                <a:schemeClr val="dk1"/>
              </a:buClr>
              <a:buSzPct val="25000"/>
            </a:pPr>
            <a:r>
              <a:rPr lang="en-US"/>
              <a:t>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userDrawn="1">
            <p:ph type="body" sz="quarter" idx="23" hasCustomPrompt="1"/>
          </p:nvPr>
        </p:nvSpPr>
        <p:spPr>
          <a:xfrm>
            <a:off x="280549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userDrawn="1">
            <p:ph type="body" sz="quarter" idx="24" hasCustomPrompt="1"/>
          </p:nvPr>
        </p:nvSpPr>
        <p:spPr>
          <a:xfrm>
            <a:off x="510211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userDrawn="1">
            <p:ph type="body" sz="quarter" idx="25" hasCustomPrompt="1"/>
          </p:nvPr>
        </p:nvSpPr>
        <p:spPr>
          <a:xfrm>
            <a:off x="7398733"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userDrawn="1">
            <p:ph type="body" sz="quarter" idx="26" hasCustomPrompt="1"/>
          </p:nvPr>
        </p:nvSpPr>
        <p:spPr>
          <a:xfrm>
            <a:off x="9695351"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userDrawn="1">
            <p:ph type="body" sz="quarter" idx="42" hasCustomPrompt="1"/>
          </p:nvPr>
        </p:nvSpPr>
        <p:spPr>
          <a:xfrm>
            <a:off x="508875"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3" name="Title 2">
            <a:extLst>
              <a:ext uri="{FF2B5EF4-FFF2-40B4-BE49-F238E27FC236}">
                <a16:creationId xmlns:a16="http://schemas.microsoft.com/office/drawing/2014/main" id="{8393C761-84CF-4D1E-A608-27A5F4C7C18E}"/>
              </a:ext>
            </a:extLst>
          </p:cNvPr>
          <p:cNvSpPr>
            <a:spLocks noGrp="1"/>
          </p:cNvSpPr>
          <p:nvPr userDrawn="1">
            <p:ph type="title"/>
          </p:nvPr>
        </p:nvSpPr>
        <p:spPr>
          <a:xfrm>
            <a:off x="455994" y="626020"/>
            <a:ext cx="11303917" cy="397545"/>
          </a:xfrm>
        </p:spPr>
        <p:txBody>
          <a:bodyPr/>
          <a:lstStyle/>
          <a:p>
            <a:r>
              <a:rPr lang="en-US"/>
              <a:t>Click to edit Master title style</a:t>
            </a:r>
          </a:p>
        </p:txBody>
      </p:sp>
      <p:sp>
        <p:nvSpPr>
          <p:cNvPr id="48" name="Text Placeholder 8">
            <a:extLst>
              <a:ext uri="{FF2B5EF4-FFF2-40B4-BE49-F238E27FC236}">
                <a16:creationId xmlns:a16="http://schemas.microsoft.com/office/drawing/2014/main" id="{276C6EBC-485D-484F-A8DF-BDFD832B68D7}"/>
              </a:ext>
            </a:extLst>
          </p:cNvPr>
          <p:cNvSpPr>
            <a:spLocks noGrp="1"/>
          </p:cNvSpPr>
          <p:nvPr>
            <p:ph type="body" sz="quarter" idx="43" hasCustomPrompt="1"/>
          </p:nvPr>
        </p:nvSpPr>
        <p:spPr>
          <a:xfrm>
            <a:off x="2805492"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0" name="Text Placeholder 8">
            <a:extLst>
              <a:ext uri="{FF2B5EF4-FFF2-40B4-BE49-F238E27FC236}">
                <a16:creationId xmlns:a16="http://schemas.microsoft.com/office/drawing/2014/main" id="{02CA499A-E22C-492C-972C-53A160B14838}"/>
              </a:ext>
            </a:extLst>
          </p:cNvPr>
          <p:cNvSpPr>
            <a:spLocks noGrp="1"/>
          </p:cNvSpPr>
          <p:nvPr>
            <p:ph type="body" sz="quarter" idx="44" hasCustomPrompt="1"/>
          </p:nvPr>
        </p:nvSpPr>
        <p:spPr>
          <a:xfrm>
            <a:off x="5102114"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1" name="Text Placeholder 8">
            <a:extLst>
              <a:ext uri="{FF2B5EF4-FFF2-40B4-BE49-F238E27FC236}">
                <a16:creationId xmlns:a16="http://schemas.microsoft.com/office/drawing/2014/main" id="{D5D2734E-E15A-42D8-BEEA-726DACF48C19}"/>
              </a:ext>
            </a:extLst>
          </p:cNvPr>
          <p:cNvSpPr>
            <a:spLocks noGrp="1"/>
          </p:cNvSpPr>
          <p:nvPr>
            <p:ph type="body" sz="quarter" idx="45" hasCustomPrompt="1"/>
          </p:nvPr>
        </p:nvSpPr>
        <p:spPr>
          <a:xfrm>
            <a:off x="739873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2" name="Text Placeholder 8">
            <a:extLst>
              <a:ext uri="{FF2B5EF4-FFF2-40B4-BE49-F238E27FC236}">
                <a16:creationId xmlns:a16="http://schemas.microsoft.com/office/drawing/2014/main" id="{304A59FC-5AE3-4571-9064-DB675A4C3E37}"/>
              </a:ext>
            </a:extLst>
          </p:cNvPr>
          <p:cNvSpPr>
            <a:spLocks noGrp="1"/>
          </p:cNvSpPr>
          <p:nvPr>
            <p:ph type="body" sz="quarter" idx="46" hasCustomPrompt="1"/>
          </p:nvPr>
        </p:nvSpPr>
        <p:spPr>
          <a:xfrm>
            <a:off x="969535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3" name="Text Placeholder 8">
            <a:extLst>
              <a:ext uri="{FF2B5EF4-FFF2-40B4-BE49-F238E27FC236}">
                <a16:creationId xmlns:a16="http://schemas.microsoft.com/office/drawing/2014/main" id="{ED1BF089-7250-4C46-B360-67D68F3FE4C9}"/>
              </a:ext>
            </a:extLst>
          </p:cNvPr>
          <p:cNvSpPr>
            <a:spLocks noGrp="1"/>
          </p:cNvSpPr>
          <p:nvPr>
            <p:ph type="body" sz="quarter" idx="47" hasCustomPrompt="1"/>
          </p:nvPr>
        </p:nvSpPr>
        <p:spPr>
          <a:xfrm>
            <a:off x="508875"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5" name="Text Placeholder 8">
            <a:extLst>
              <a:ext uri="{FF2B5EF4-FFF2-40B4-BE49-F238E27FC236}">
                <a16:creationId xmlns:a16="http://schemas.microsoft.com/office/drawing/2014/main" id="{4FF1BF36-3892-4FF1-89DB-2E0A71F2C2A4}"/>
              </a:ext>
            </a:extLst>
          </p:cNvPr>
          <p:cNvSpPr>
            <a:spLocks noGrp="1"/>
          </p:cNvSpPr>
          <p:nvPr>
            <p:ph type="body" sz="quarter" idx="48" hasCustomPrompt="1"/>
          </p:nvPr>
        </p:nvSpPr>
        <p:spPr>
          <a:xfrm>
            <a:off x="2805494"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68" name="Text Placeholder 8">
            <a:extLst>
              <a:ext uri="{FF2B5EF4-FFF2-40B4-BE49-F238E27FC236}">
                <a16:creationId xmlns:a16="http://schemas.microsoft.com/office/drawing/2014/main" id="{2B4BF460-D9E9-4583-8C5C-4B4D26B4268A}"/>
              </a:ext>
            </a:extLst>
          </p:cNvPr>
          <p:cNvSpPr>
            <a:spLocks noGrp="1"/>
          </p:cNvSpPr>
          <p:nvPr>
            <p:ph type="body" sz="quarter" idx="49" hasCustomPrompt="1"/>
          </p:nvPr>
        </p:nvSpPr>
        <p:spPr>
          <a:xfrm>
            <a:off x="5102113"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1" name="Text Placeholder 8">
            <a:extLst>
              <a:ext uri="{FF2B5EF4-FFF2-40B4-BE49-F238E27FC236}">
                <a16:creationId xmlns:a16="http://schemas.microsoft.com/office/drawing/2014/main" id="{8BF29183-11FE-4DBE-9B77-FE02D0518EF1}"/>
              </a:ext>
            </a:extLst>
          </p:cNvPr>
          <p:cNvSpPr>
            <a:spLocks noGrp="1"/>
          </p:cNvSpPr>
          <p:nvPr>
            <p:ph type="body" sz="quarter" idx="50" hasCustomPrompt="1"/>
          </p:nvPr>
        </p:nvSpPr>
        <p:spPr>
          <a:xfrm>
            <a:off x="7398732"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3" name="Text Placeholder 8">
            <a:extLst>
              <a:ext uri="{FF2B5EF4-FFF2-40B4-BE49-F238E27FC236}">
                <a16:creationId xmlns:a16="http://schemas.microsoft.com/office/drawing/2014/main" id="{9503713F-09A7-4433-8942-1C580733CACB}"/>
              </a:ext>
            </a:extLst>
          </p:cNvPr>
          <p:cNvSpPr>
            <a:spLocks noGrp="1"/>
          </p:cNvSpPr>
          <p:nvPr>
            <p:ph type="body" sz="quarter" idx="51" hasCustomPrompt="1"/>
          </p:nvPr>
        </p:nvSpPr>
        <p:spPr>
          <a:xfrm>
            <a:off x="9695351"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Tree>
    <p:extLst>
      <p:ext uri="{BB962C8B-B14F-4D97-AF65-F5344CB8AC3E}">
        <p14:creationId xmlns:p14="http://schemas.microsoft.com/office/powerpoint/2010/main" val="1959266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66648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6041174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087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52482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6865607"/>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25071162"/>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19809323"/>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179383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1804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51338834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99291"/>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06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3196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1990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1859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6774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spTree>
    <p:extLst>
      <p:ext uri="{BB962C8B-B14F-4D97-AF65-F5344CB8AC3E}">
        <p14:creationId xmlns:p14="http://schemas.microsoft.com/office/powerpoint/2010/main" val="420818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44DE7B-58F3-4CF0-9666-27726C9F3C84}"/>
              </a:ext>
            </a:extLst>
          </p:cNvPr>
          <p:cNvSpPr/>
          <p:nvPr userDrawn="1"/>
        </p:nvSpPr>
        <p:spPr bwMode="auto">
          <a:xfrm>
            <a:off x="0" y="1314450"/>
            <a:ext cx="12192000" cy="5543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3B19F035-9E4B-41D2-A99B-4B977B190C14}"/>
              </a:ext>
            </a:extLst>
          </p:cNvPr>
          <p:cNvSpPr/>
          <p:nvPr userDrawn="1"/>
        </p:nvSpPr>
        <p:spPr bwMode="auto">
          <a:xfrm>
            <a:off x="-8461" y="-7384"/>
            <a:ext cx="12192000" cy="133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lumMod val="20000"/>
                    <a:lumOff val="8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lumMod val="20000"/>
                    <a:lumOff val="80000"/>
                  </a:schemeClr>
                </a:solidFill>
                <a:latin typeface="+mn-lt"/>
              </a:defRPr>
            </a:lvl1pPr>
          </a:lstStyle>
          <a:p>
            <a:pPr lvl="0"/>
            <a:r>
              <a:rPr lang="en-US"/>
              <a:t>Speaker name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lumMod val="20000"/>
                    <a:lumOff val="80000"/>
                  </a:schemeClr>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97" name="Freeform 21">
            <a:extLst>
              <a:ext uri="{FF2B5EF4-FFF2-40B4-BE49-F238E27FC236}">
                <a16:creationId xmlns:a16="http://schemas.microsoft.com/office/drawing/2014/main" id="{C4650B4F-87E7-4FCD-8FFE-FDD6D278D938}"/>
              </a:ext>
            </a:extLst>
          </p:cNvPr>
          <p:cNvSpPr>
            <a:spLocks/>
          </p:cNvSpPr>
          <p:nvPr/>
        </p:nvSpPr>
        <p:spPr bwMode="auto">
          <a:xfrm>
            <a:off x="11675711" y="3166635"/>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8" name="Line 22">
            <a:extLst>
              <a:ext uri="{FF2B5EF4-FFF2-40B4-BE49-F238E27FC236}">
                <a16:creationId xmlns:a16="http://schemas.microsoft.com/office/drawing/2014/main" id="{8DB504C2-A10E-40C1-8EFF-EB0485D695DF}"/>
              </a:ext>
            </a:extLst>
          </p:cNvPr>
          <p:cNvSpPr>
            <a:spLocks noChangeShapeType="1"/>
          </p:cNvSpPr>
          <p:nvPr/>
        </p:nvSpPr>
        <p:spPr bwMode="auto">
          <a:xfrm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9" name="Line 23">
            <a:extLst>
              <a:ext uri="{FF2B5EF4-FFF2-40B4-BE49-F238E27FC236}">
                <a16:creationId xmlns:a16="http://schemas.microsoft.com/office/drawing/2014/main" id="{5B86D918-17EF-4EE8-AD5B-1302BE6371DC}"/>
              </a:ext>
            </a:extLst>
          </p:cNvPr>
          <p:cNvSpPr>
            <a:spLocks noChangeShapeType="1"/>
          </p:cNvSpPr>
          <p:nvPr/>
        </p:nvSpPr>
        <p:spPr bwMode="auto">
          <a:xfrm flipH="1"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1" name="Freeform 25">
            <a:extLst>
              <a:ext uri="{FF2B5EF4-FFF2-40B4-BE49-F238E27FC236}">
                <a16:creationId xmlns:a16="http://schemas.microsoft.com/office/drawing/2014/main" id="{41851CEA-7FFB-4634-8E5F-E0A90FCC3BAD}"/>
              </a:ext>
            </a:extLst>
          </p:cNvPr>
          <p:cNvSpPr>
            <a:spLocks/>
          </p:cNvSpPr>
          <p:nvPr/>
        </p:nvSpPr>
        <p:spPr bwMode="auto">
          <a:xfrm>
            <a:off x="12130867" y="1118432"/>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2" name="Line 26">
            <a:extLst>
              <a:ext uri="{FF2B5EF4-FFF2-40B4-BE49-F238E27FC236}">
                <a16:creationId xmlns:a16="http://schemas.microsoft.com/office/drawing/2014/main" id="{846F7858-23A9-466E-A98A-8B6CD112FF60}"/>
              </a:ext>
            </a:extLst>
          </p:cNvPr>
          <p:cNvSpPr>
            <a:spLocks noChangeShapeType="1"/>
          </p:cNvSpPr>
          <p:nvPr/>
        </p:nvSpPr>
        <p:spPr bwMode="auto">
          <a:xfrm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3" name="Line 27">
            <a:extLst>
              <a:ext uri="{FF2B5EF4-FFF2-40B4-BE49-F238E27FC236}">
                <a16:creationId xmlns:a16="http://schemas.microsoft.com/office/drawing/2014/main" id="{FAEA0ACB-499C-40E2-A633-BB0465C9F92E}"/>
              </a:ext>
            </a:extLst>
          </p:cNvPr>
          <p:cNvSpPr>
            <a:spLocks noChangeShapeType="1"/>
          </p:cNvSpPr>
          <p:nvPr/>
        </p:nvSpPr>
        <p:spPr bwMode="auto">
          <a:xfrm flipH="1"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nvGrpSpPr>
          <p:cNvPr id="6" name="Group 5">
            <a:extLst>
              <a:ext uri="{FF2B5EF4-FFF2-40B4-BE49-F238E27FC236}">
                <a16:creationId xmlns:a16="http://schemas.microsoft.com/office/drawing/2014/main" id="{2E2F998C-DEBF-47E6-88D2-E3E3F9FE3D2A}"/>
              </a:ext>
            </a:extLst>
          </p:cNvPr>
          <p:cNvGrpSpPr/>
          <p:nvPr userDrawn="1"/>
        </p:nvGrpSpPr>
        <p:grpSpPr>
          <a:xfrm>
            <a:off x="5686142" y="-656888"/>
            <a:ext cx="7708385" cy="6732131"/>
            <a:chOff x="5686142" y="-656888"/>
            <a:chExt cx="7708385" cy="6732131"/>
          </a:xfrm>
        </p:grpSpPr>
        <p:sp>
          <p:nvSpPr>
            <p:cNvPr id="181" name="Freeform 5">
              <a:extLst>
                <a:ext uri="{FF2B5EF4-FFF2-40B4-BE49-F238E27FC236}">
                  <a16:creationId xmlns:a16="http://schemas.microsoft.com/office/drawing/2014/main" id="{A325872A-A24F-4541-A046-E4B48E19B303}"/>
                </a:ext>
              </a:extLst>
            </p:cNvPr>
            <p:cNvSpPr>
              <a:spLocks/>
            </p:cNvSpPr>
            <p:nvPr/>
          </p:nvSpPr>
          <p:spPr bwMode="auto">
            <a:xfrm>
              <a:off x="7255900" y="3136691"/>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2" name="Line 6">
              <a:extLst>
                <a:ext uri="{FF2B5EF4-FFF2-40B4-BE49-F238E27FC236}">
                  <a16:creationId xmlns:a16="http://schemas.microsoft.com/office/drawing/2014/main" id="{2D0DC17F-DB6B-408D-B1DC-E5639F6BC3D1}"/>
                </a:ext>
              </a:extLst>
            </p:cNvPr>
            <p:cNvSpPr>
              <a:spLocks noChangeShapeType="1"/>
            </p:cNvSpPr>
            <p:nvPr/>
          </p:nvSpPr>
          <p:spPr bwMode="auto">
            <a:xfrm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3" name="Line 7">
              <a:extLst>
                <a:ext uri="{FF2B5EF4-FFF2-40B4-BE49-F238E27FC236}">
                  <a16:creationId xmlns:a16="http://schemas.microsoft.com/office/drawing/2014/main" id="{5C4CA297-FBB9-4DCB-94D5-F920975F136A}"/>
                </a:ext>
              </a:extLst>
            </p:cNvPr>
            <p:cNvSpPr>
              <a:spLocks noChangeShapeType="1"/>
            </p:cNvSpPr>
            <p:nvPr/>
          </p:nvSpPr>
          <p:spPr bwMode="auto">
            <a:xfrm flipH="1"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4" name="Line 8">
              <a:extLst>
                <a:ext uri="{FF2B5EF4-FFF2-40B4-BE49-F238E27FC236}">
                  <a16:creationId xmlns:a16="http://schemas.microsoft.com/office/drawing/2014/main" id="{C8B2DB13-7D9A-4369-AC73-988BC417C9B1}"/>
                </a:ext>
              </a:extLst>
            </p:cNvPr>
            <p:cNvSpPr>
              <a:spLocks noChangeShapeType="1"/>
            </p:cNvSpPr>
            <p:nvPr/>
          </p:nvSpPr>
          <p:spPr bwMode="auto">
            <a:xfrm flipV="1">
              <a:off x="8299966" y="3136691"/>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5" name="Freeform 9">
              <a:extLst>
                <a:ext uri="{FF2B5EF4-FFF2-40B4-BE49-F238E27FC236}">
                  <a16:creationId xmlns:a16="http://schemas.microsoft.com/office/drawing/2014/main" id="{F3F63DA0-7409-4836-8AE6-C5245DA47E82}"/>
                </a:ext>
              </a:extLst>
            </p:cNvPr>
            <p:cNvSpPr>
              <a:spLocks/>
            </p:cNvSpPr>
            <p:nvPr/>
          </p:nvSpPr>
          <p:spPr bwMode="auto">
            <a:xfrm>
              <a:off x="8547507" y="267754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6" name="Line 10">
              <a:extLst>
                <a:ext uri="{FF2B5EF4-FFF2-40B4-BE49-F238E27FC236}">
                  <a16:creationId xmlns:a16="http://schemas.microsoft.com/office/drawing/2014/main" id="{D7D55060-F780-4D26-B1A2-9C8FD406DF6A}"/>
                </a:ext>
              </a:extLst>
            </p:cNvPr>
            <p:cNvSpPr>
              <a:spLocks noChangeShapeType="1"/>
            </p:cNvSpPr>
            <p:nvPr/>
          </p:nvSpPr>
          <p:spPr bwMode="auto">
            <a:xfrm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7" name="Line 11">
              <a:extLst>
                <a:ext uri="{FF2B5EF4-FFF2-40B4-BE49-F238E27FC236}">
                  <a16:creationId xmlns:a16="http://schemas.microsoft.com/office/drawing/2014/main" id="{71FC999B-6CCD-4676-B0AF-836C92A2767C}"/>
                </a:ext>
              </a:extLst>
            </p:cNvPr>
            <p:cNvSpPr>
              <a:spLocks noChangeShapeType="1"/>
            </p:cNvSpPr>
            <p:nvPr/>
          </p:nvSpPr>
          <p:spPr bwMode="auto">
            <a:xfrm flipH="1"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8" name="Line 12">
              <a:extLst>
                <a:ext uri="{FF2B5EF4-FFF2-40B4-BE49-F238E27FC236}">
                  <a16:creationId xmlns:a16="http://schemas.microsoft.com/office/drawing/2014/main" id="{29F4723C-6EC3-49AD-AD24-AF4C2934440D}"/>
                </a:ext>
              </a:extLst>
            </p:cNvPr>
            <p:cNvSpPr>
              <a:spLocks noChangeShapeType="1"/>
            </p:cNvSpPr>
            <p:nvPr/>
          </p:nvSpPr>
          <p:spPr bwMode="auto">
            <a:xfrm flipV="1">
              <a:off x="9180334" y="267754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9" name="Freeform 13">
              <a:extLst>
                <a:ext uri="{FF2B5EF4-FFF2-40B4-BE49-F238E27FC236}">
                  <a16:creationId xmlns:a16="http://schemas.microsoft.com/office/drawing/2014/main" id="{30755653-E9AC-4C40-8482-6A48588350D0}"/>
                </a:ext>
              </a:extLst>
            </p:cNvPr>
            <p:cNvSpPr>
              <a:spLocks/>
            </p:cNvSpPr>
            <p:nvPr/>
          </p:nvSpPr>
          <p:spPr bwMode="auto">
            <a:xfrm>
              <a:off x="8787064" y="4498167"/>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0" name="Line 14">
              <a:extLst>
                <a:ext uri="{FF2B5EF4-FFF2-40B4-BE49-F238E27FC236}">
                  <a16:creationId xmlns:a16="http://schemas.microsoft.com/office/drawing/2014/main" id="{8043CEFA-4DEB-4EAE-BF09-E9D1407A19EF}"/>
                </a:ext>
              </a:extLst>
            </p:cNvPr>
            <p:cNvSpPr>
              <a:spLocks noChangeShapeType="1"/>
            </p:cNvSpPr>
            <p:nvPr/>
          </p:nvSpPr>
          <p:spPr bwMode="auto">
            <a:xfrm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1" name="Line 15">
              <a:extLst>
                <a:ext uri="{FF2B5EF4-FFF2-40B4-BE49-F238E27FC236}">
                  <a16:creationId xmlns:a16="http://schemas.microsoft.com/office/drawing/2014/main" id="{EFEF79D8-9A0F-4074-AA19-1CA8C136219B}"/>
                </a:ext>
              </a:extLst>
            </p:cNvPr>
            <p:cNvSpPr>
              <a:spLocks noChangeShapeType="1"/>
            </p:cNvSpPr>
            <p:nvPr/>
          </p:nvSpPr>
          <p:spPr bwMode="auto">
            <a:xfrm flipH="1"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2" name="Line 16">
              <a:extLst>
                <a:ext uri="{FF2B5EF4-FFF2-40B4-BE49-F238E27FC236}">
                  <a16:creationId xmlns:a16="http://schemas.microsoft.com/office/drawing/2014/main" id="{A858863B-371B-4CBF-A2AF-1081CB2E4CA7}"/>
                </a:ext>
              </a:extLst>
            </p:cNvPr>
            <p:cNvSpPr>
              <a:spLocks noChangeShapeType="1"/>
            </p:cNvSpPr>
            <p:nvPr/>
          </p:nvSpPr>
          <p:spPr bwMode="auto">
            <a:xfrm flipV="1">
              <a:off x="9421887" y="4498167"/>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3" name="Freeform 17">
              <a:extLst>
                <a:ext uri="{FF2B5EF4-FFF2-40B4-BE49-F238E27FC236}">
                  <a16:creationId xmlns:a16="http://schemas.microsoft.com/office/drawing/2014/main" id="{FABC6FF8-EA8A-46F7-9E01-795C98F72B91}"/>
                </a:ext>
              </a:extLst>
            </p:cNvPr>
            <p:cNvSpPr>
              <a:spLocks/>
            </p:cNvSpPr>
            <p:nvPr/>
          </p:nvSpPr>
          <p:spPr bwMode="auto">
            <a:xfrm>
              <a:off x="9545658" y="3214546"/>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4" name="Line 18">
              <a:extLst>
                <a:ext uri="{FF2B5EF4-FFF2-40B4-BE49-F238E27FC236}">
                  <a16:creationId xmlns:a16="http://schemas.microsoft.com/office/drawing/2014/main" id="{A99D932D-F5E8-48DE-9CDC-B2F7EB61EF37}"/>
                </a:ext>
              </a:extLst>
            </p:cNvPr>
            <p:cNvSpPr>
              <a:spLocks noChangeShapeType="1"/>
            </p:cNvSpPr>
            <p:nvPr/>
          </p:nvSpPr>
          <p:spPr bwMode="auto">
            <a:xfrm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5" name="Line 19">
              <a:extLst>
                <a:ext uri="{FF2B5EF4-FFF2-40B4-BE49-F238E27FC236}">
                  <a16:creationId xmlns:a16="http://schemas.microsoft.com/office/drawing/2014/main" id="{7C7CC8A1-510E-4AAE-90EB-C90FB28D60BD}"/>
                </a:ext>
              </a:extLst>
            </p:cNvPr>
            <p:cNvSpPr>
              <a:spLocks noChangeShapeType="1"/>
            </p:cNvSpPr>
            <p:nvPr/>
          </p:nvSpPr>
          <p:spPr bwMode="auto">
            <a:xfrm flipH="1"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6" name="Line 20">
              <a:extLst>
                <a:ext uri="{FF2B5EF4-FFF2-40B4-BE49-F238E27FC236}">
                  <a16:creationId xmlns:a16="http://schemas.microsoft.com/office/drawing/2014/main" id="{40A655A6-B2B0-4B50-9B00-C8BDEAA2977C}"/>
                </a:ext>
              </a:extLst>
            </p:cNvPr>
            <p:cNvSpPr>
              <a:spLocks noChangeShapeType="1"/>
            </p:cNvSpPr>
            <p:nvPr/>
          </p:nvSpPr>
          <p:spPr bwMode="auto">
            <a:xfrm flipV="1">
              <a:off x="10404068" y="3214546"/>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0" name="Line 24">
              <a:extLst>
                <a:ext uri="{FF2B5EF4-FFF2-40B4-BE49-F238E27FC236}">
                  <a16:creationId xmlns:a16="http://schemas.microsoft.com/office/drawing/2014/main" id="{6A53F6AE-D02B-4A2B-82E4-CDBFB509CB44}"/>
                </a:ext>
              </a:extLst>
            </p:cNvPr>
            <p:cNvSpPr>
              <a:spLocks noChangeShapeType="1"/>
            </p:cNvSpPr>
            <p:nvPr/>
          </p:nvSpPr>
          <p:spPr bwMode="auto">
            <a:xfrm flipV="1">
              <a:off x="12937373" y="3166635"/>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4" name="Line 28">
              <a:extLst>
                <a:ext uri="{FF2B5EF4-FFF2-40B4-BE49-F238E27FC236}">
                  <a16:creationId xmlns:a16="http://schemas.microsoft.com/office/drawing/2014/main" id="{A00DB3CE-E13C-4392-AC64-23E61C8EE878}"/>
                </a:ext>
              </a:extLst>
            </p:cNvPr>
            <p:cNvSpPr>
              <a:spLocks noChangeShapeType="1"/>
            </p:cNvSpPr>
            <p:nvPr/>
          </p:nvSpPr>
          <p:spPr bwMode="auto">
            <a:xfrm flipV="1">
              <a:off x="13394527" y="1118432"/>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5" name="Freeform 29">
              <a:extLst>
                <a:ext uri="{FF2B5EF4-FFF2-40B4-BE49-F238E27FC236}">
                  <a16:creationId xmlns:a16="http://schemas.microsoft.com/office/drawing/2014/main" id="{BB06D51A-3C26-40B0-9A07-91001F3451A9}"/>
                </a:ext>
              </a:extLst>
            </p:cNvPr>
            <p:cNvSpPr>
              <a:spLocks/>
            </p:cNvSpPr>
            <p:nvPr/>
          </p:nvSpPr>
          <p:spPr bwMode="auto">
            <a:xfrm>
              <a:off x="10665582" y="4294544"/>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6" name="Line 30">
              <a:extLst>
                <a:ext uri="{FF2B5EF4-FFF2-40B4-BE49-F238E27FC236}">
                  <a16:creationId xmlns:a16="http://schemas.microsoft.com/office/drawing/2014/main" id="{8BB1746E-F8C1-4568-84AF-0B9B3DFCBCE0}"/>
                </a:ext>
              </a:extLst>
            </p:cNvPr>
            <p:cNvSpPr>
              <a:spLocks noChangeShapeType="1"/>
            </p:cNvSpPr>
            <p:nvPr/>
          </p:nvSpPr>
          <p:spPr bwMode="auto">
            <a:xfrm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7" name="Line 31">
              <a:extLst>
                <a:ext uri="{FF2B5EF4-FFF2-40B4-BE49-F238E27FC236}">
                  <a16:creationId xmlns:a16="http://schemas.microsoft.com/office/drawing/2014/main" id="{2269E44C-A644-4C4F-B642-314FDFC324D4}"/>
                </a:ext>
              </a:extLst>
            </p:cNvPr>
            <p:cNvSpPr>
              <a:spLocks noChangeShapeType="1"/>
            </p:cNvSpPr>
            <p:nvPr/>
          </p:nvSpPr>
          <p:spPr bwMode="auto">
            <a:xfrm flipH="1"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8" name="Line 32">
              <a:extLst>
                <a:ext uri="{FF2B5EF4-FFF2-40B4-BE49-F238E27FC236}">
                  <a16:creationId xmlns:a16="http://schemas.microsoft.com/office/drawing/2014/main" id="{FA8CAAD9-B80F-4872-9BEA-8891B7BC039C}"/>
                </a:ext>
              </a:extLst>
            </p:cNvPr>
            <p:cNvSpPr>
              <a:spLocks noChangeShapeType="1"/>
            </p:cNvSpPr>
            <p:nvPr/>
          </p:nvSpPr>
          <p:spPr bwMode="auto">
            <a:xfrm flipV="1">
              <a:off x="11334344" y="4294544"/>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9" name="Freeform 33">
              <a:extLst>
                <a:ext uri="{FF2B5EF4-FFF2-40B4-BE49-F238E27FC236}">
                  <a16:creationId xmlns:a16="http://schemas.microsoft.com/office/drawing/2014/main" id="{57D89F8B-EB38-4581-8B52-34048D9F686A}"/>
                </a:ext>
              </a:extLst>
            </p:cNvPr>
            <p:cNvSpPr>
              <a:spLocks/>
            </p:cNvSpPr>
            <p:nvPr/>
          </p:nvSpPr>
          <p:spPr bwMode="auto">
            <a:xfrm>
              <a:off x="10707505" y="2182460"/>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0" name="Line 34">
              <a:extLst>
                <a:ext uri="{FF2B5EF4-FFF2-40B4-BE49-F238E27FC236}">
                  <a16:creationId xmlns:a16="http://schemas.microsoft.com/office/drawing/2014/main" id="{2A940AB3-278C-4778-98C9-6DC916C0FE2C}"/>
                </a:ext>
              </a:extLst>
            </p:cNvPr>
            <p:cNvSpPr>
              <a:spLocks noChangeShapeType="1"/>
            </p:cNvSpPr>
            <p:nvPr/>
          </p:nvSpPr>
          <p:spPr bwMode="auto">
            <a:xfrm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1" name="Line 35">
              <a:extLst>
                <a:ext uri="{FF2B5EF4-FFF2-40B4-BE49-F238E27FC236}">
                  <a16:creationId xmlns:a16="http://schemas.microsoft.com/office/drawing/2014/main" id="{E97DEC58-6BB4-46D9-B287-8203C444E230}"/>
                </a:ext>
              </a:extLst>
            </p:cNvPr>
            <p:cNvSpPr>
              <a:spLocks noChangeShapeType="1"/>
            </p:cNvSpPr>
            <p:nvPr/>
          </p:nvSpPr>
          <p:spPr bwMode="auto">
            <a:xfrm flipH="1"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2" name="Line 36">
              <a:extLst>
                <a:ext uri="{FF2B5EF4-FFF2-40B4-BE49-F238E27FC236}">
                  <a16:creationId xmlns:a16="http://schemas.microsoft.com/office/drawing/2014/main" id="{19986E94-AABD-4635-BF24-71FBCD0C887E}"/>
                </a:ext>
              </a:extLst>
            </p:cNvPr>
            <p:cNvSpPr>
              <a:spLocks noChangeShapeType="1"/>
            </p:cNvSpPr>
            <p:nvPr/>
          </p:nvSpPr>
          <p:spPr bwMode="auto">
            <a:xfrm flipV="1">
              <a:off x="11533974" y="2182460"/>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49" name="Freeform 5">
              <a:extLst>
                <a:ext uri="{FF2B5EF4-FFF2-40B4-BE49-F238E27FC236}">
                  <a16:creationId xmlns:a16="http://schemas.microsoft.com/office/drawing/2014/main" id="{F7C301FC-28B4-41AF-AC1F-91554CEA15F5}"/>
                </a:ext>
              </a:extLst>
            </p:cNvPr>
            <p:cNvSpPr>
              <a:spLocks/>
            </p:cNvSpPr>
            <p:nvPr/>
          </p:nvSpPr>
          <p:spPr bwMode="auto">
            <a:xfrm rot="10800000">
              <a:off x="11000296" y="-121880"/>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0" name="Line 6">
              <a:extLst>
                <a:ext uri="{FF2B5EF4-FFF2-40B4-BE49-F238E27FC236}">
                  <a16:creationId xmlns:a16="http://schemas.microsoft.com/office/drawing/2014/main" id="{BABED39B-F5E3-45A1-BF7E-204575972584}"/>
                </a:ext>
              </a:extLst>
            </p:cNvPr>
            <p:cNvSpPr>
              <a:spLocks noChangeShapeType="1"/>
            </p:cNvSpPr>
            <p:nvPr/>
          </p:nvSpPr>
          <p:spPr bwMode="auto">
            <a:xfrm rot="10800000"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1" name="Line 7">
              <a:extLst>
                <a:ext uri="{FF2B5EF4-FFF2-40B4-BE49-F238E27FC236}">
                  <a16:creationId xmlns:a16="http://schemas.microsoft.com/office/drawing/2014/main" id="{24E01529-B305-47CA-BDDB-413E72FB694D}"/>
                </a:ext>
              </a:extLst>
            </p:cNvPr>
            <p:cNvSpPr>
              <a:spLocks noChangeShapeType="1"/>
            </p:cNvSpPr>
            <p:nvPr/>
          </p:nvSpPr>
          <p:spPr bwMode="auto">
            <a:xfrm rot="10800000" flipH="1"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2" name="Line 8">
              <a:extLst>
                <a:ext uri="{FF2B5EF4-FFF2-40B4-BE49-F238E27FC236}">
                  <a16:creationId xmlns:a16="http://schemas.microsoft.com/office/drawing/2014/main" id="{5C12FE66-15D2-4BBB-AE3F-3EB545F066C7}"/>
                </a:ext>
              </a:extLst>
            </p:cNvPr>
            <p:cNvSpPr>
              <a:spLocks noChangeShapeType="1"/>
            </p:cNvSpPr>
            <p:nvPr/>
          </p:nvSpPr>
          <p:spPr bwMode="auto">
            <a:xfrm rot="10800000" flipV="1">
              <a:off x="12042365" y="-121880"/>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3" name="Freeform 9">
              <a:extLst>
                <a:ext uri="{FF2B5EF4-FFF2-40B4-BE49-F238E27FC236}">
                  <a16:creationId xmlns:a16="http://schemas.microsoft.com/office/drawing/2014/main" id="{8B30DFB0-0852-4784-ABA3-2C3C52129ED2}"/>
                </a:ext>
              </a:extLst>
            </p:cNvPr>
            <p:cNvSpPr>
              <a:spLocks/>
            </p:cNvSpPr>
            <p:nvPr/>
          </p:nvSpPr>
          <p:spPr bwMode="auto">
            <a:xfrm rot="10800000">
              <a:off x="10529169" y="127952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4" name="Line 10">
              <a:extLst>
                <a:ext uri="{FF2B5EF4-FFF2-40B4-BE49-F238E27FC236}">
                  <a16:creationId xmlns:a16="http://schemas.microsoft.com/office/drawing/2014/main" id="{D5166107-18E5-4281-93F6-0078A2D8A557}"/>
                </a:ext>
              </a:extLst>
            </p:cNvPr>
            <p:cNvSpPr>
              <a:spLocks noChangeShapeType="1"/>
            </p:cNvSpPr>
            <p:nvPr/>
          </p:nvSpPr>
          <p:spPr bwMode="auto">
            <a:xfrm rot="10800000"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5" name="Line 11">
              <a:extLst>
                <a:ext uri="{FF2B5EF4-FFF2-40B4-BE49-F238E27FC236}">
                  <a16:creationId xmlns:a16="http://schemas.microsoft.com/office/drawing/2014/main" id="{47439158-DB3C-4F80-BD2B-C7F03D4CC0BE}"/>
                </a:ext>
              </a:extLst>
            </p:cNvPr>
            <p:cNvSpPr>
              <a:spLocks noChangeShapeType="1"/>
            </p:cNvSpPr>
            <p:nvPr/>
          </p:nvSpPr>
          <p:spPr bwMode="auto">
            <a:xfrm rot="10800000" flipH="1"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6" name="Line 12">
              <a:extLst>
                <a:ext uri="{FF2B5EF4-FFF2-40B4-BE49-F238E27FC236}">
                  <a16:creationId xmlns:a16="http://schemas.microsoft.com/office/drawing/2014/main" id="{2AA9B475-0D64-4C8B-867A-1133501C432C}"/>
                </a:ext>
              </a:extLst>
            </p:cNvPr>
            <p:cNvSpPr>
              <a:spLocks noChangeShapeType="1"/>
            </p:cNvSpPr>
            <p:nvPr/>
          </p:nvSpPr>
          <p:spPr bwMode="auto">
            <a:xfrm rot="10800000" flipV="1">
              <a:off x="11161997" y="127952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7" name="Freeform 13">
              <a:extLst>
                <a:ext uri="{FF2B5EF4-FFF2-40B4-BE49-F238E27FC236}">
                  <a16:creationId xmlns:a16="http://schemas.microsoft.com/office/drawing/2014/main" id="{6C174CD5-BB2A-4E30-89D1-567B87107E9A}"/>
                </a:ext>
              </a:extLst>
            </p:cNvPr>
            <p:cNvSpPr>
              <a:spLocks/>
            </p:cNvSpPr>
            <p:nvPr/>
          </p:nvSpPr>
          <p:spPr bwMode="auto">
            <a:xfrm rot="10800000">
              <a:off x="10287616" y="-541103"/>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8" name="Line 14">
              <a:extLst>
                <a:ext uri="{FF2B5EF4-FFF2-40B4-BE49-F238E27FC236}">
                  <a16:creationId xmlns:a16="http://schemas.microsoft.com/office/drawing/2014/main" id="{6A9B5595-FE99-499C-B047-C445A4138F96}"/>
                </a:ext>
              </a:extLst>
            </p:cNvPr>
            <p:cNvSpPr>
              <a:spLocks noChangeShapeType="1"/>
            </p:cNvSpPr>
            <p:nvPr/>
          </p:nvSpPr>
          <p:spPr bwMode="auto">
            <a:xfrm rot="10800000"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9" name="Line 15">
              <a:extLst>
                <a:ext uri="{FF2B5EF4-FFF2-40B4-BE49-F238E27FC236}">
                  <a16:creationId xmlns:a16="http://schemas.microsoft.com/office/drawing/2014/main" id="{C51563A0-23E7-4AC2-A52B-358ADA3D58CE}"/>
                </a:ext>
              </a:extLst>
            </p:cNvPr>
            <p:cNvSpPr>
              <a:spLocks noChangeShapeType="1"/>
            </p:cNvSpPr>
            <p:nvPr/>
          </p:nvSpPr>
          <p:spPr bwMode="auto">
            <a:xfrm rot="10800000" flipH="1"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0" name="Line 16">
              <a:extLst>
                <a:ext uri="{FF2B5EF4-FFF2-40B4-BE49-F238E27FC236}">
                  <a16:creationId xmlns:a16="http://schemas.microsoft.com/office/drawing/2014/main" id="{BF0DBE8C-AA68-4EAC-936D-83D6BC6C0BEA}"/>
                </a:ext>
              </a:extLst>
            </p:cNvPr>
            <p:cNvSpPr>
              <a:spLocks noChangeShapeType="1"/>
            </p:cNvSpPr>
            <p:nvPr/>
          </p:nvSpPr>
          <p:spPr bwMode="auto">
            <a:xfrm rot="10800000" flipV="1">
              <a:off x="10920444" y="-541103"/>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1" name="Freeform 17">
              <a:extLst>
                <a:ext uri="{FF2B5EF4-FFF2-40B4-BE49-F238E27FC236}">
                  <a16:creationId xmlns:a16="http://schemas.microsoft.com/office/drawing/2014/main" id="{BCAD9CFB-25D5-4F8F-AF81-D0B9D04D460D}"/>
                </a:ext>
              </a:extLst>
            </p:cNvPr>
            <p:cNvSpPr>
              <a:spLocks/>
            </p:cNvSpPr>
            <p:nvPr/>
          </p:nvSpPr>
          <p:spPr bwMode="auto">
            <a:xfrm rot="10800000">
              <a:off x="9077857" y="223480"/>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2" name="Line 18">
              <a:extLst>
                <a:ext uri="{FF2B5EF4-FFF2-40B4-BE49-F238E27FC236}">
                  <a16:creationId xmlns:a16="http://schemas.microsoft.com/office/drawing/2014/main" id="{832F7290-3438-48EA-AEBF-604ECBFF42B5}"/>
                </a:ext>
              </a:extLst>
            </p:cNvPr>
            <p:cNvSpPr>
              <a:spLocks noChangeShapeType="1"/>
            </p:cNvSpPr>
            <p:nvPr/>
          </p:nvSpPr>
          <p:spPr bwMode="auto">
            <a:xfrm rot="10800000"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3" name="Line 19">
              <a:extLst>
                <a:ext uri="{FF2B5EF4-FFF2-40B4-BE49-F238E27FC236}">
                  <a16:creationId xmlns:a16="http://schemas.microsoft.com/office/drawing/2014/main" id="{A9FEF3F1-A651-44DE-8198-667B39BEE466}"/>
                </a:ext>
              </a:extLst>
            </p:cNvPr>
            <p:cNvSpPr>
              <a:spLocks noChangeShapeType="1"/>
            </p:cNvSpPr>
            <p:nvPr/>
          </p:nvSpPr>
          <p:spPr bwMode="auto">
            <a:xfrm rot="10800000" flipH="1"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4" name="Line 20">
              <a:extLst>
                <a:ext uri="{FF2B5EF4-FFF2-40B4-BE49-F238E27FC236}">
                  <a16:creationId xmlns:a16="http://schemas.microsoft.com/office/drawing/2014/main" id="{40E494B2-CEB4-4E65-8A12-32D34340D89F}"/>
                </a:ext>
              </a:extLst>
            </p:cNvPr>
            <p:cNvSpPr>
              <a:spLocks noChangeShapeType="1"/>
            </p:cNvSpPr>
            <p:nvPr/>
          </p:nvSpPr>
          <p:spPr bwMode="auto">
            <a:xfrm rot="10800000" flipV="1">
              <a:off x="9938263" y="223480"/>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5" name="Freeform 21">
              <a:extLst>
                <a:ext uri="{FF2B5EF4-FFF2-40B4-BE49-F238E27FC236}">
                  <a16:creationId xmlns:a16="http://schemas.microsoft.com/office/drawing/2014/main" id="{61D34658-553E-4F9E-B3A9-9E25A3A99B6C}"/>
                </a:ext>
              </a:extLst>
            </p:cNvPr>
            <p:cNvSpPr>
              <a:spLocks/>
            </p:cNvSpPr>
            <p:nvPr/>
          </p:nvSpPr>
          <p:spPr bwMode="auto">
            <a:xfrm rot="10800000">
              <a:off x="6143296" y="-656888"/>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6" name="Line 22">
              <a:extLst>
                <a:ext uri="{FF2B5EF4-FFF2-40B4-BE49-F238E27FC236}">
                  <a16:creationId xmlns:a16="http://schemas.microsoft.com/office/drawing/2014/main" id="{C937D6A9-5857-444E-A16D-5977BC4D2BF4}"/>
                </a:ext>
              </a:extLst>
            </p:cNvPr>
            <p:cNvSpPr>
              <a:spLocks noChangeShapeType="1"/>
            </p:cNvSpPr>
            <p:nvPr/>
          </p:nvSpPr>
          <p:spPr bwMode="auto">
            <a:xfrm rot="10800000"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7" name="Line 23">
              <a:extLst>
                <a:ext uri="{FF2B5EF4-FFF2-40B4-BE49-F238E27FC236}">
                  <a16:creationId xmlns:a16="http://schemas.microsoft.com/office/drawing/2014/main" id="{02D4F60D-1622-42BE-91F3-6A192014FD98}"/>
                </a:ext>
              </a:extLst>
            </p:cNvPr>
            <p:cNvSpPr>
              <a:spLocks noChangeShapeType="1"/>
            </p:cNvSpPr>
            <p:nvPr/>
          </p:nvSpPr>
          <p:spPr bwMode="auto">
            <a:xfrm rot="10800000" flipH="1"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8" name="Line 24">
              <a:extLst>
                <a:ext uri="{FF2B5EF4-FFF2-40B4-BE49-F238E27FC236}">
                  <a16:creationId xmlns:a16="http://schemas.microsoft.com/office/drawing/2014/main" id="{C1841704-6002-4403-AB3B-5FB306F2A807}"/>
                </a:ext>
              </a:extLst>
            </p:cNvPr>
            <p:cNvSpPr>
              <a:spLocks noChangeShapeType="1"/>
            </p:cNvSpPr>
            <p:nvPr/>
          </p:nvSpPr>
          <p:spPr bwMode="auto">
            <a:xfrm rot="10800000" flipV="1">
              <a:off x="7404958" y="-656888"/>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9" name="Freeform 25">
              <a:extLst>
                <a:ext uri="{FF2B5EF4-FFF2-40B4-BE49-F238E27FC236}">
                  <a16:creationId xmlns:a16="http://schemas.microsoft.com/office/drawing/2014/main" id="{20C342E2-577E-4D37-A940-653A4E66FD1E}"/>
                </a:ext>
              </a:extLst>
            </p:cNvPr>
            <p:cNvSpPr>
              <a:spLocks/>
            </p:cNvSpPr>
            <p:nvPr/>
          </p:nvSpPr>
          <p:spPr bwMode="auto">
            <a:xfrm rot="10800000">
              <a:off x="5686142" y="1389319"/>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0" name="Line 26">
              <a:extLst>
                <a:ext uri="{FF2B5EF4-FFF2-40B4-BE49-F238E27FC236}">
                  <a16:creationId xmlns:a16="http://schemas.microsoft.com/office/drawing/2014/main" id="{F6753830-3FAF-4FA3-8F05-46072F4EBBD0}"/>
                </a:ext>
              </a:extLst>
            </p:cNvPr>
            <p:cNvSpPr>
              <a:spLocks noChangeShapeType="1"/>
            </p:cNvSpPr>
            <p:nvPr/>
          </p:nvSpPr>
          <p:spPr bwMode="auto">
            <a:xfrm rot="10800000"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1" name="Line 27">
              <a:extLst>
                <a:ext uri="{FF2B5EF4-FFF2-40B4-BE49-F238E27FC236}">
                  <a16:creationId xmlns:a16="http://schemas.microsoft.com/office/drawing/2014/main" id="{BED395EB-7208-4336-B3A7-9FEF7D0D0492}"/>
                </a:ext>
              </a:extLst>
            </p:cNvPr>
            <p:cNvSpPr>
              <a:spLocks noChangeShapeType="1"/>
            </p:cNvSpPr>
            <p:nvPr/>
          </p:nvSpPr>
          <p:spPr bwMode="auto">
            <a:xfrm rot="10800000" flipH="1"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2" name="Line 28">
              <a:extLst>
                <a:ext uri="{FF2B5EF4-FFF2-40B4-BE49-F238E27FC236}">
                  <a16:creationId xmlns:a16="http://schemas.microsoft.com/office/drawing/2014/main" id="{C8F13409-4304-4CFC-8254-8CEA0595870C}"/>
                </a:ext>
              </a:extLst>
            </p:cNvPr>
            <p:cNvSpPr>
              <a:spLocks noChangeShapeType="1"/>
            </p:cNvSpPr>
            <p:nvPr/>
          </p:nvSpPr>
          <p:spPr bwMode="auto">
            <a:xfrm rot="10800000" flipV="1">
              <a:off x="6947804" y="1389319"/>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3" name="Freeform 29">
              <a:extLst>
                <a:ext uri="{FF2B5EF4-FFF2-40B4-BE49-F238E27FC236}">
                  <a16:creationId xmlns:a16="http://schemas.microsoft.com/office/drawing/2014/main" id="{83011D40-281C-43AD-96C2-A6716D546AE6}"/>
                </a:ext>
              </a:extLst>
            </p:cNvPr>
            <p:cNvSpPr>
              <a:spLocks/>
            </p:cNvSpPr>
            <p:nvPr/>
          </p:nvSpPr>
          <p:spPr bwMode="auto">
            <a:xfrm rot="10800000">
              <a:off x="8337230" y="-421325"/>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4" name="Line 30">
              <a:extLst>
                <a:ext uri="{FF2B5EF4-FFF2-40B4-BE49-F238E27FC236}">
                  <a16:creationId xmlns:a16="http://schemas.microsoft.com/office/drawing/2014/main" id="{90D857AA-C899-4A2D-A7C8-25AAA0B2D083}"/>
                </a:ext>
              </a:extLst>
            </p:cNvPr>
            <p:cNvSpPr>
              <a:spLocks noChangeShapeType="1"/>
            </p:cNvSpPr>
            <p:nvPr/>
          </p:nvSpPr>
          <p:spPr bwMode="auto">
            <a:xfrm rot="10800000"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5" name="Line 31">
              <a:extLst>
                <a:ext uri="{FF2B5EF4-FFF2-40B4-BE49-F238E27FC236}">
                  <a16:creationId xmlns:a16="http://schemas.microsoft.com/office/drawing/2014/main" id="{1057201A-6419-4BCE-861F-F85476710B0A}"/>
                </a:ext>
              </a:extLst>
            </p:cNvPr>
            <p:cNvSpPr>
              <a:spLocks noChangeShapeType="1"/>
            </p:cNvSpPr>
            <p:nvPr/>
          </p:nvSpPr>
          <p:spPr bwMode="auto">
            <a:xfrm rot="10800000" flipH="1"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6" name="Line 32">
              <a:extLst>
                <a:ext uri="{FF2B5EF4-FFF2-40B4-BE49-F238E27FC236}">
                  <a16:creationId xmlns:a16="http://schemas.microsoft.com/office/drawing/2014/main" id="{E61A8FCA-6C9C-4563-8D56-ABC11B155502}"/>
                </a:ext>
              </a:extLst>
            </p:cNvPr>
            <p:cNvSpPr>
              <a:spLocks noChangeShapeType="1"/>
            </p:cNvSpPr>
            <p:nvPr/>
          </p:nvSpPr>
          <p:spPr bwMode="auto">
            <a:xfrm rot="10800000" flipV="1">
              <a:off x="9007987" y="-421325"/>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7" name="Freeform 33">
              <a:extLst>
                <a:ext uri="{FF2B5EF4-FFF2-40B4-BE49-F238E27FC236}">
                  <a16:creationId xmlns:a16="http://schemas.microsoft.com/office/drawing/2014/main" id="{CC0C7DC4-7066-43FD-B85E-81AF5F4FC561}"/>
                </a:ext>
              </a:extLst>
            </p:cNvPr>
            <p:cNvSpPr>
              <a:spLocks/>
            </p:cNvSpPr>
            <p:nvPr/>
          </p:nvSpPr>
          <p:spPr bwMode="auto">
            <a:xfrm rot="10800000">
              <a:off x="7979891" y="1325436"/>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8" name="Line 34">
              <a:extLst>
                <a:ext uri="{FF2B5EF4-FFF2-40B4-BE49-F238E27FC236}">
                  <a16:creationId xmlns:a16="http://schemas.microsoft.com/office/drawing/2014/main" id="{B9F0BFC4-284B-47F3-B8DF-16409529C107}"/>
                </a:ext>
              </a:extLst>
            </p:cNvPr>
            <p:cNvSpPr>
              <a:spLocks noChangeShapeType="1"/>
            </p:cNvSpPr>
            <p:nvPr/>
          </p:nvSpPr>
          <p:spPr bwMode="auto">
            <a:xfrm rot="10800000"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9" name="Line 35">
              <a:extLst>
                <a:ext uri="{FF2B5EF4-FFF2-40B4-BE49-F238E27FC236}">
                  <a16:creationId xmlns:a16="http://schemas.microsoft.com/office/drawing/2014/main" id="{1B2A2F18-DBF3-47EB-9445-8CD7306E40FF}"/>
                </a:ext>
              </a:extLst>
            </p:cNvPr>
            <p:cNvSpPr>
              <a:spLocks noChangeShapeType="1"/>
            </p:cNvSpPr>
            <p:nvPr/>
          </p:nvSpPr>
          <p:spPr bwMode="auto">
            <a:xfrm rot="10800000" flipH="1"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0" name="Line 36">
              <a:extLst>
                <a:ext uri="{FF2B5EF4-FFF2-40B4-BE49-F238E27FC236}">
                  <a16:creationId xmlns:a16="http://schemas.microsoft.com/office/drawing/2014/main" id="{D265770D-AF19-4D85-AF68-54CF91FB77E1}"/>
                </a:ext>
              </a:extLst>
            </p:cNvPr>
            <p:cNvSpPr>
              <a:spLocks noChangeShapeType="1"/>
            </p:cNvSpPr>
            <p:nvPr/>
          </p:nvSpPr>
          <p:spPr bwMode="auto">
            <a:xfrm rot="10800000" flipV="1">
              <a:off x="8808357" y="1325436"/>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 name="Group 2">
            <a:extLst>
              <a:ext uri="{FF2B5EF4-FFF2-40B4-BE49-F238E27FC236}">
                <a16:creationId xmlns:a16="http://schemas.microsoft.com/office/drawing/2014/main" id="{7F6F4A87-D663-4FEA-A020-726B12EB823D}"/>
              </a:ext>
            </a:extLst>
          </p:cNvPr>
          <p:cNvGrpSpPr/>
          <p:nvPr/>
        </p:nvGrpSpPr>
        <p:grpSpPr>
          <a:xfrm>
            <a:off x="451632" y="468476"/>
            <a:ext cx="1430221" cy="306418"/>
            <a:chOff x="451632" y="468476"/>
            <a:chExt cx="1430221" cy="306418"/>
          </a:xfrm>
        </p:grpSpPr>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pic>
          <p:nvPicPr>
            <p:cNvPr id="213" name="Picture 212">
              <a:extLst>
                <a:ext uri="{FF2B5EF4-FFF2-40B4-BE49-F238E27FC236}">
                  <a16:creationId xmlns:a16="http://schemas.microsoft.com/office/drawing/2014/main" id="{C45001F7-6401-4AE7-A4B0-E03D533E9A29}"/>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r="-3841"/>
            <a:stretch/>
          </p:blipFill>
          <p:spPr>
            <a:xfrm>
              <a:off x="801858" y="468476"/>
              <a:ext cx="1079995" cy="306125"/>
            </a:xfrm>
            <a:prstGeom prst="rect">
              <a:avLst/>
            </a:prstGeom>
          </p:spPr>
        </p:pic>
      </p:grpSp>
      <p:sp>
        <p:nvSpPr>
          <p:cNvPr id="4" name="Rectangle 3">
            <a:extLst>
              <a:ext uri="{FF2B5EF4-FFF2-40B4-BE49-F238E27FC236}">
                <a16:creationId xmlns:a16="http://schemas.microsoft.com/office/drawing/2014/main" id="{A3FDE298-7815-47CD-B20F-6229E5D2BB2F}"/>
              </a:ext>
            </a:extLst>
          </p:cNvPr>
          <p:cNvSpPr/>
          <p:nvPr/>
        </p:nvSpPr>
        <p:spPr bwMode="auto">
          <a:xfrm>
            <a:off x="4804012" y="-1398896"/>
            <a:ext cx="7642746" cy="13988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0E81728-F939-4C5F-960C-B7F76859F232}"/>
              </a:ext>
            </a:extLst>
          </p:cNvPr>
          <p:cNvSpPr/>
          <p:nvPr/>
        </p:nvSpPr>
        <p:spPr bwMode="auto">
          <a:xfrm rot="5400000">
            <a:off x="9945122" y="2094976"/>
            <a:ext cx="7642746" cy="313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501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userDrawn="1"/>
        </p:nvSpPr>
        <p:spPr bwMode="auto">
          <a:xfrm>
            <a:off x="0"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8"/>
            <a:ext cx="3585699" cy="567015"/>
          </a:xfrm>
        </p:spPr>
        <p:txBody>
          <a:bodyPr lIns="182880" tIns="146304" rIns="182880" bIns="146304" anchor="ct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20176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14100963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3140710"/>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9856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userDrawn="1"/>
        </p:nvSpPr>
        <p:spPr bwMode="auto">
          <a:xfrm>
            <a:off x="0" y="2702560"/>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1632" y="470067"/>
            <a:ext cx="1423303" cy="304977"/>
          </a:xfrm>
          <a:prstGeom prst="rect">
            <a:avLst/>
          </a:prstGeom>
        </p:spPr>
      </p:pic>
    </p:spTree>
    <p:extLst>
      <p:ext uri="{BB962C8B-B14F-4D97-AF65-F5344CB8AC3E}">
        <p14:creationId xmlns:p14="http://schemas.microsoft.com/office/powerpoint/2010/main" val="158718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3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809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932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5"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7200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userDrawn="1"/>
        </p:nvGrpSpPr>
        <p:grpSpPr>
          <a:xfrm>
            <a:off x="7494800" y="5579707"/>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30026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552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900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23712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50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70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872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800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074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4121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192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826046"/>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059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095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216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95992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238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038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39541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34138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083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244129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893292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48052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704942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494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98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27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FBD87F8A-49A1-4B62-8E98-DBE0D71A05D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511955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5F5395AA-DAC6-4806-80DA-662B6CFDEF8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61349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95282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2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76709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7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971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4607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536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847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15B4B-470A-4B5F-8E3C-8FD22EF0154A}"/>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4733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1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3880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966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3480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095430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80901944"/>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574464955"/>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06/09/2021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53941110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57590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707328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7678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64993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74118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97315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03231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10023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53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155003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8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31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21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85466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95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4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51588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28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2250841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73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2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753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913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405960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583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52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598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067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45559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62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1617961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06/09/2021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2964127748"/>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5662231"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64762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34160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AAFC6425-B97B-42B1-B100-08FF86FF190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Tree>
    <p:extLst>
      <p:ext uri="{BB962C8B-B14F-4D97-AF65-F5344CB8AC3E}">
        <p14:creationId xmlns:p14="http://schemas.microsoft.com/office/powerpoint/2010/main" val="387980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7500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909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76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48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193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229-5D60-417C-B006-1A335F09F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A4651-52D9-40E6-AB24-28AB3257E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5EAC-CF52-4986-B136-94E15CCEE498}"/>
              </a:ext>
            </a:extLst>
          </p:cNvPr>
          <p:cNvSpPr>
            <a:spLocks noGrp="1"/>
          </p:cNvSpPr>
          <p:nvPr>
            <p:ph type="dt" sz="half" idx="10"/>
          </p:nvPr>
        </p:nvSpPr>
        <p:spPr/>
        <p:txBody>
          <a:bodyPr/>
          <a:lstStyle/>
          <a:p>
            <a:fld id="{98DBE74A-4FE6-4AC8-9C80-DC12CC4D5587}" type="datetimeFigureOut">
              <a:rPr lang="en-US" smtClean="0"/>
              <a:t>9/6/2021</a:t>
            </a:fld>
            <a:endParaRPr lang="en-US"/>
          </a:p>
        </p:txBody>
      </p:sp>
      <p:sp>
        <p:nvSpPr>
          <p:cNvPr id="5" name="Footer Placeholder 4">
            <a:extLst>
              <a:ext uri="{FF2B5EF4-FFF2-40B4-BE49-F238E27FC236}">
                <a16:creationId xmlns:a16="http://schemas.microsoft.com/office/drawing/2014/main" id="{7CA964F1-BD58-4B3E-B7F6-F5A6E2DA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342A-D985-4C44-A527-0AD5A600045C}"/>
              </a:ext>
            </a:extLst>
          </p:cNvPr>
          <p:cNvSpPr>
            <a:spLocks noGrp="1"/>
          </p:cNvSpPr>
          <p:nvPr>
            <p:ph type="sldNum" sz="quarter" idx="12"/>
          </p:nvPr>
        </p:nvSpPr>
        <p:spPr/>
        <p:txBody>
          <a:bodyPr/>
          <a:lstStyle/>
          <a:p>
            <a:fld id="{1E0D207A-23E8-4CB4-A7FC-FF0BEC418805}" type="slidenum">
              <a:rPr lang="en-US" smtClean="0"/>
              <a:t>‹#›</a:t>
            </a:fld>
            <a:endParaRPr lang="en-US"/>
          </a:p>
        </p:txBody>
      </p:sp>
    </p:spTree>
    <p:extLst>
      <p:ext uri="{BB962C8B-B14F-4D97-AF65-F5344CB8AC3E}">
        <p14:creationId xmlns:p14="http://schemas.microsoft.com/office/powerpoint/2010/main" val="211904268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33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9933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387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988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991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8260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1417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3896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94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6237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06657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8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5757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12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90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28174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994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3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2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375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323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226243153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685987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319075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685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6DBAC77A-3ECD-44AC-88C9-D09555C541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436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33668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50298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661679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2999456278"/>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9D99-F7D2-2E46-B7D9-BED4F4012C17}"/>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5CDDD8E0-1919-954E-B324-94BB9A787180}"/>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15556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614EC5-DFD7-A24A-948E-61B6FED375A6}"/>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B18ADFF1-8ACF-7244-A1A9-364759FE4D6A}"/>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16D41DC-9B5E-8D4B-BD34-4D28FC4EFE29}"/>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343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187793690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53E9F8-1CE1-D949-B89E-2D0EB5147E91}"/>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E5BB6B4-0015-6D4A-9029-DE1853BFA893}"/>
              </a:ext>
            </a:extLst>
          </p:cNvPr>
          <p:cNvSpPr>
            <a:spLocks noGrp="1"/>
          </p:cNvSpPr>
          <p:nvPr>
            <p:ph sz="quarter" idx="11"/>
          </p:nvPr>
        </p:nvSpPr>
        <p:spPr>
          <a:xfrm>
            <a:off x="586390" y="2410095"/>
            <a:ext cx="3566510"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22607776-423A-A845-900B-ABB72E401BE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59016314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795854-87AC-9140-8C65-D60AF56F70FF}"/>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17D0F31-658F-464D-BEFD-EDFE1D7BF7B4}"/>
              </a:ext>
            </a:extLst>
          </p:cNvPr>
          <p:cNvSpPr>
            <a:spLocks noGrp="1"/>
          </p:cNvSpPr>
          <p:nvPr>
            <p:ph sz="quarter" idx="11"/>
          </p:nvPr>
        </p:nvSpPr>
        <p:spPr>
          <a:xfrm>
            <a:off x="4342757" y="2410095"/>
            <a:ext cx="7260979"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37AE9E37-E5EE-0C42-B62F-26025DC519AC}"/>
              </a:ext>
            </a:extLst>
          </p:cNvPr>
          <p:cNvSpPr>
            <a:spLocks noGrp="1"/>
          </p:cNvSpPr>
          <p:nvPr>
            <p:ph type="pic" sz="quarter" idx="13"/>
          </p:nvPr>
        </p:nvSpPr>
        <p:spPr>
          <a:xfrm>
            <a:off x="588263" y="2410095"/>
            <a:ext cx="3397950"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6612190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F010F8-838E-1C41-8C0A-DF0B77BACC6E}"/>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768CCB07-1192-E745-AB05-687D2A2F59CE}"/>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9086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FF2AE4-5C58-6646-955C-690A498998F7}"/>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5FC9D7-58D3-A24D-95B2-A2F9D49CF016}"/>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305FF7EB-2776-794D-9E0D-8D6ABD1A5B0D}"/>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10511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B8DF0F-6BB9-234D-BACC-16A79DF16865}"/>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1522860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560161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6433819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82221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0177D7"/>
            </a:gs>
            <a:gs pos="100000">
              <a:srgbClr val="32A3FF"/>
            </a:gs>
          </a:gsLst>
          <a:lin ang="5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33EC8E88-887A-EC47-B06F-B13AE528C4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85540" y="2298357"/>
            <a:ext cx="8106460" cy="4558911"/>
          </a:xfrm>
          <a:prstGeom prst="rect">
            <a:avLst/>
          </a:prstGeom>
        </p:spPr>
      </p:pic>
    </p:spTree>
    <p:extLst>
      <p:ext uri="{BB962C8B-B14F-4D97-AF65-F5344CB8AC3E}">
        <p14:creationId xmlns:p14="http://schemas.microsoft.com/office/powerpoint/2010/main" val="1237219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6296" y="3204519"/>
            <a:ext cx="2465018" cy="246501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6332" y="3204519"/>
            <a:ext cx="2465018" cy="246501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01314" y="3204519"/>
            <a:ext cx="2465018" cy="246501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71278" y="3204519"/>
            <a:ext cx="2465018" cy="2465018"/>
          </a:xfrm>
          <a:prstGeom prst="rect">
            <a:avLst/>
          </a:prstGeom>
        </p:spPr>
      </p:pic>
      <p:sp>
        <p:nvSpPr>
          <p:cNvPr id="16" name="Title 1">
            <a:extLst>
              <a:ext uri="{FF2B5EF4-FFF2-40B4-BE49-F238E27FC236}">
                <a16:creationId xmlns:a16="http://schemas.microsoft.com/office/drawing/2014/main" id="{C3A2787A-5742-4745-B452-269AE83A33D5}"/>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bg1"/>
                </a:solidFill>
              </a:defRPr>
            </a:lvl1pPr>
          </a:lstStyle>
          <a:p>
            <a:r>
              <a:rPr lang="en-US"/>
              <a:t>Microsoft confidential</a:t>
            </a:r>
          </a:p>
        </p:txBody>
      </p:sp>
      <p:sp>
        <p:nvSpPr>
          <p:cNvPr id="17" name="Content Placeholder 1">
            <a:extLst>
              <a:ext uri="{FF2B5EF4-FFF2-40B4-BE49-F238E27FC236}">
                <a16:creationId xmlns:a16="http://schemas.microsoft.com/office/drawing/2014/main" id="{BBC073CA-B1BA-234A-86FE-B0DF5D32578B}"/>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sp>
        <p:nvSpPr>
          <p:cNvPr id="2" name="TextBox 1">
            <a:extLst>
              <a:ext uri="{FF2B5EF4-FFF2-40B4-BE49-F238E27FC236}">
                <a16:creationId xmlns:a16="http://schemas.microsoft.com/office/drawing/2014/main" id="{3759AD6F-1ACD-6B4C-AF9B-A2FB67212A11}"/>
              </a:ext>
            </a:extLst>
          </p:cNvPr>
          <p:cNvSpPr txBox="1"/>
          <p:nvPr userDrawn="1"/>
        </p:nvSpPr>
        <p:spPr>
          <a:xfrm>
            <a:off x="3608173" y="-160637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1770992"/>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_Slide_2">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996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537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7937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42116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86614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893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41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38741448"/>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5124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5364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4027" y="76827"/>
            <a:ext cx="5839948" cy="6704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B20A2648-6571-4C64-BC6F-95A594EE0C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977117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Slide_3">
    <p:bg>
      <p:bgPr>
        <a:solidFill>
          <a:srgbClr val="1B1A2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EB067-25A1-46F8-8F88-7CD77C93DD0B}"/>
              </a:ext>
            </a:extLst>
          </p:cNvPr>
          <p:cNvPicPr>
            <a:picLocks noChangeAspect="1"/>
          </p:cNvPicPr>
          <p:nvPr userDrawn="1"/>
        </p:nvPicPr>
        <p:blipFill>
          <a:blip r:embed="rId2"/>
          <a:stretch>
            <a:fillRect/>
          </a:stretch>
        </p:blipFill>
        <p:spPr>
          <a:xfrm>
            <a:off x="0" y="0"/>
            <a:ext cx="12192000" cy="6857999"/>
          </a:xfrm>
          <a:prstGeom prst="rect">
            <a:avLst/>
          </a:prstGeom>
          <a:effectLst>
            <a:outerShdw blurRad="25400" dist="12700" dir="5400000" algn="ctr" rotWithShape="0">
              <a:srgbClr val="000000">
                <a:alpha val="30000"/>
              </a:srgbClr>
            </a:outerShdw>
          </a:effectLst>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84878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291285-4C14-47DC-BEF4-2B1E7FBA4C3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7484" y="298920"/>
            <a:ext cx="5453031" cy="6260161"/>
          </a:xfrm>
          <a:prstGeom prst="rect">
            <a:avLst/>
          </a:prstGeom>
        </p:spPr>
      </p:pic>
      <p:pic>
        <p:nvPicPr>
          <p:cNvPr id="9" name="Picture 8">
            <a:extLst>
              <a:ext uri="{FF2B5EF4-FFF2-40B4-BE49-F238E27FC236}">
                <a16:creationId xmlns:a16="http://schemas.microsoft.com/office/drawing/2014/main" id="{04B309A0-316E-4E74-94BA-F657F5A9138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84165760"/>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pic>
        <p:nvPicPr>
          <p:cNvPr id="7" name="Picture 6">
            <a:extLst>
              <a:ext uri="{FF2B5EF4-FFF2-40B4-BE49-F238E27FC236}">
                <a16:creationId xmlns:a16="http://schemas.microsoft.com/office/drawing/2014/main" id="{4486DC7A-27C2-4748-B4F8-CE5439C17C0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46747714"/>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10" name="Picture 9">
            <a:extLst>
              <a:ext uri="{FF2B5EF4-FFF2-40B4-BE49-F238E27FC236}">
                <a16:creationId xmlns:a16="http://schemas.microsoft.com/office/drawing/2014/main" id="{0283E3EB-359D-48BC-8F7E-0D6586B7F5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35092768"/>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pic>
        <p:nvPicPr>
          <p:cNvPr id="9" name="Picture 8">
            <a:extLst>
              <a:ext uri="{FF2B5EF4-FFF2-40B4-BE49-F238E27FC236}">
                <a16:creationId xmlns:a16="http://schemas.microsoft.com/office/drawing/2014/main" id="{BD291784-3E3C-451F-BC8D-D4126B8E85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34303963"/>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25D1C86E-43D4-4964-AD78-7E5BC9208C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48517151"/>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CA16D763-915A-439B-8A74-DD618C3B5A5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8401268"/>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6B756EDC-8184-4D95-9D54-CD3792F8D1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57128892"/>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4DDE5918-1F75-4E3A-B35B-647CA7F93F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952832925"/>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4389778"/>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427749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1594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12400907"/>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158013"/>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8" name="Text Placeholder 4">
            <a:extLst>
              <a:ext uri="{FF2B5EF4-FFF2-40B4-BE49-F238E27FC236}">
                <a16:creationId xmlns:a16="http://schemas.microsoft.com/office/drawing/2014/main" id="{3FEDA2FD-2860-4F71-9C4E-FF33E139D9E0}"/>
              </a:ext>
            </a:extLst>
          </p:cNvPr>
          <p:cNvSpPr>
            <a:spLocks noGrp="1"/>
          </p:cNvSpPr>
          <p:nvPr>
            <p:ph type="body" sz="quarter" idx="11" hasCustomPrompt="1"/>
          </p:nvPr>
        </p:nvSpPr>
        <p:spPr>
          <a:xfrm>
            <a:off x="455995"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DF8F50E5-5539-4361-999F-03E82E2E0B70}"/>
              </a:ext>
            </a:extLst>
          </p:cNvPr>
          <p:cNvSpPr>
            <a:spLocks noGrp="1"/>
          </p:cNvSpPr>
          <p:nvPr>
            <p:ph type="body" sz="quarter" idx="12" hasCustomPrompt="1"/>
          </p:nvPr>
        </p:nvSpPr>
        <p:spPr>
          <a:xfrm>
            <a:off x="4318449"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0" name="Text Placeholder 4">
            <a:extLst>
              <a:ext uri="{FF2B5EF4-FFF2-40B4-BE49-F238E27FC236}">
                <a16:creationId xmlns:a16="http://schemas.microsoft.com/office/drawing/2014/main" id="{83DB5EDA-4885-4675-862F-3077198210D8}"/>
              </a:ext>
            </a:extLst>
          </p:cNvPr>
          <p:cNvSpPr>
            <a:spLocks noGrp="1"/>
          </p:cNvSpPr>
          <p:nvPr>
            <p:ph type="body" sz="quarter" idx="19" hasCustomPrompt="1"/>
          </p:nvPr>
        </p:nvSpPr>
        <p:spPr>
          <a:xfrm>
            <a:off x="45416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2FE8FEC0-7D32-4D8A-ACB0-A49A7273BF9D}"/>
              </a:ext>
            </a:extLst>
          </p:cNvPr>
          <p:cNvSpPr>
            <a:spLocks noGrp="1"/>
          </p:cNvSpPr>
          <p:nvPr>
            <p:ph type="body" sz="quarter" idx="20" hasCustomPrompt="1"/>
          </p:nvPr>
        </p:nvSpPr>
        <p:spPr>
          <a:xfrm>
            <a:off x="431844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37682438"/>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Placeholder 4">
            <a:extLst>
              <a:ext uri="{FF2B5EF4-FFF2-40B4-BE49-F238E27FC236}">
                <a16:creationId xmlns:a16="http://schemas.microsoft.com/office/drawing/2014/main" id="{2F6A589D-8885-4579-B1CB-F1CE145ED258}"/>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696EA2BF-308B-4067-96D4-F02EC56D522F}"/>
              </a:ext>
            </a:extLst>
          </p:cNvPr>
          <p:cNvSpPr>
            <a:spLocks noGrp="1"/>
          </p:cNvSpPr>
          <p:nvPr>
            <p:ph type="body" sz="quarter" idx="27" hasCustomPrompt="1"/>
          </p:nvPr>
        </p:nvSpPr>
        <p:spPr>
          <a:xfrm>
            <a:off x="4286809"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52BB5B96-E8FF-43D9-9A73-0AF571E6E06E}"/>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7928343"/>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14933743"/>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91503325"/>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91893596"/>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46607888"/>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022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731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71291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4" name="Text Placeholder 4">
            <a:extLst>
              <a:ext uri="{FF2B5EF4-FFF2-40B4-BE49-F238E27FC236}">
                <a16:creationId xmlns:a16="http://schemas.microsoft.com/office/drawing/2014/main" id="{AE9D896F-4CB2-45F5-8318-78FE1DF54932}"/>
              </a:ext>
            </a:extLst>
          </p:cNvPr>
          <p:cNvSpPr>
            <a:spLocks noGrp="1"/>
          </p:cNvSpPr>
          <p:nvPr>
            <p:ph type="body" sz="quarter" idx="11" hasCustomPrompt="1"/>
          </p:nvPr>
        </p:nvSpPr>
        <p:spPr>
          <a:xfrm>
            <a:off x="455994" y="2363623"/>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
        <p:nvSpPr>
          <p:cNvPr id="15" name="Text Placeholder 4">
            <a:extLst>
              <a:ext uri="{FF2B5EF4-FFF2-40B4-BE49-F238E27FC236}">
                <a16:creationId xmlns:a16="http://schemas.microsoft.com/office/drawing/2014/main" id="{0A8D0677-0B9A-45E9-BD9F-3474A398EB6B}"/>
              </a:ext>
            </a:extLst>
          </p:cNvPr>
          <p:cNvSpPr>
            <a:spLocks noGrp="1"/>
          </p:cNvSpPr>
          <p:nvPr>
            <p:ph type="body" sz="quarter" idx="45" hasCustomPrompt="1"/>
          </p:nvPr>
        </p:nvSpPr>
        <p:spPr>
          <a:xfrm>
            <a:off x="455994" y="3428999"/>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Tree>
    <p:extLst>
      <p:ext uri="{BB962C8B-B14F-4D97-AF65-F5344CB8AC3E}">
        <p14:creationId xmlns:p14="http://schemas.microsoft.com/office/powerpoint/2010/main" val="133685518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783302605"/>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141177844"/>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92028668"/>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7319189"/>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05092171"/>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08293772"/>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lvl1pPr>
              <a:defRPr>
                <a:solidFill>
                  <a:schemeClr val="bg1"/>
                </a:solidFill>
              </a:defRPr>
            </a:lvl1pPr>
          </a:lstStyle>
          <a:p>
            <a:r>
              <a:rPr lang="en-US"/>
              <a:t>Software code slide</a:t>
            </a:r>
          </a:p>
        </p:txBody>
      </p:sp>
      <p:sp>
        <p:nvSpPr>
          <p:cNvPr id="3" name="Text Placeholder 4">
            <a:extLst>
              <a:ext uri="{FF2B5EF4-FFF2-40B4-BE49-F238E27FC236}">
                <a16:creationId xmlns:a16="http://schemas.microsoft.com/office/drawing/2014/main" id="{E8942F47-A156-4022-B2AF-780079696D56}"/>
              </a:ext>
            </a:extLst>
          </p:cNvPr>
          <p:cNvSpPr txBox="1">
            <a:spLocks/>
          </p:cNvSpPr>
          <p:nvPr userDrawn="1"/>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961" b="0" i="0" u="none" strike="noStrike" kern="1200" cap="none" spc="-49" normalizeH="0" baseline="0" noProof="0">
                <a:ln>
                  <a:noFill/>
                </a:ln>
                <a:solidFill>
                  <a:srgbClr val="FFFFFF"/>
                </a:solidFill>
                <a:effectLst/>
                <a:uLnTx/>
                <a:uFillTx/>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63560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1228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892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43059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392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332016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86658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15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7573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9758361"/>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8348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9036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5842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6903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340" y="1033078"/>
            <a:ext cx="4791164" cy="4791844"/>
          </a:xfrm>
          <a:prstGeom prst="rect">
            <a:avLst/>
          </a:prstGeom>
        </p:spPr>
      </p:pic>
    </p:spTree>
    <p:extLst>
      <p:ext uri="{BB962C8B-B14F-4D97-AF65-F5344CB8AC3E}">
        <p14:creationId xmlns:p14="http://schemas.microsoft.com/office/powerpoint/2010/main" val="150589224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and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6438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and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6465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44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597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63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15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7610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1069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18352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69097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12319" y="949201"/>
            <a:ext cx="4958896" cy="4959599"/>
          </a:xfrm>
          <a:prstGeom prst="rect">
            <a:avLst/>
          </a:prstGeom>
        </p:spPr>
      </p:pic>
    </p:spTree>
    <p:extLst>
      <p:ext uri="{BB962C8B-B14F-4D97-AF65-F5344CB8AC3E}">
        <p14:creationId xmlns:p14="http://schemas.microsoft.com/office/powerpoint/2010/main" val="282769040"/>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8294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7433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9945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52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464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56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9621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342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922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51873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76092" y="808078"/>
            <a:ext cx="5231109" cy="5231851"/>
          </a:xfrm>
          <a:prstGeom prst="rect">
            <a:avLst/>
          </a:prstGeom>
        </p:spPr>
      </p:pic>
    </p:spTree>
    <p:extLst>
      <p:ext uri="{BB962C8B-B14F-4D97-AF65-F5344CB8AC3E}">
        <p14:creationId xmlns:p14="http://schemas.microsoft.com/office/powerpoint/2010/main" val="548764998"/>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92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57048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027" t="-1190" r="-6687" b="51234"/>
          <a:stretch/>
        </p:blipFill>
        <p:spPr>
          <a:xfrm>
            <a:off x="414089"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1901127" y="3810000"/>
            <a:ext cx="1594604" cy="369332"/>
          </a:xfrm>
          <a:prstGeom prst="rect">
            <a:avLst/>
          </a:prstGeom>
          <a:noFill/>
        </p:spPr>
        <p:txBody>
          <a:bodyPr wrap="none" lIns="0" tIns="0" rIns="0" bIns="0" rtlCol="0">
            <a:spAutoFit/>
          </a:bodyPr>
          <a:lstStyle/>
          <a:p>
            <a:pPr algn="l"/>
            <a:r>
              <a:rPr lang="en-US" sz="2400">
                <a:latin typeface="+mj-lt"/>
              </a:rPr>
              <a:t>Scott IMAG</a:t>
            </a:r>
          </a:p>
        </p:txBody>
      </p:sp>
    </p:spTree>
    <p:extLst>
      <p:ext uri="{BB962C8B-B14F-4D97-AF65-F5344CB8AC3E}">
        <p14:creationId xmlns:p14="http://schemas.microsoft.com/office/powerpoint/2010/main" val="2896103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22BE9-9472-4145-80AF-CD4A182526F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D1CA3EC3-A1B1-4D58-BF66-58E45654741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9" name="Picture 8" descr="Microsoft Build">
            <a:extLst>
              <a:ext uri="{FF2B5EF4-FFF2-40B4-BE49-F238E27FC236}">
                <a16:creationId xmlns:a16="http://schemas.microsoft.com/office/drawing/2014/main" id="{CBB71122-D8F4-4419-8495-A9A64DBBE92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spTree>
    <p:extLst>
      <p:ext uri="{BB962C8B-B14F-4D97-AF65-F5344CB8AC3E}">
        <p14:creationId xmlns:p14="http://schemas.microsoft.com/office/powerpoint/2010/main" val="34110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A48D09F3-B855-45E1-8177-0E3212EAA9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395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536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669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6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3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4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3768151"/>
      </p:ext>
    </p:extLst>
  </p:cSld>
  <p:clrMapOvr>
    <a:masterClrMapping/>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9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9765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074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923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229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3035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209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913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878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505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728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1567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763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5145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440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246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34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1780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96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061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29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9426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892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683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061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13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953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93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972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085710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381543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6113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983286842"/>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1347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8623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121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27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159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06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Full IMAG [the gar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FE90F-6912-4056-B0CF-88C189BAB3E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3131250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Full IMAG [gasworks]">
    <p:spTree>
      <p:nvGrpSpPr>
        <p:cNvPr id="1" name=""/>
        <p:cNvGrpSpPr/>
        <p:nvPr/>
      </p:nvGrpSpPr>
      <p:grpSpPr>
        <a:xfrm>
          <a:off x="0" y="0"/>
          <a:ext cx="0" cy="0"/>
          <a:chOff x="0" y="0"/>
          <a:chExt cx="0" cy="0"/>
        </a:xfrm>
      </p:grpSpPr>
      <p:pic>
        <p:nvPicPr>
          <p:cNvPr id="5" name="Picture 4" descr="A picture containing sky, outdoor, grass, building&#10;&#10;Description automatically generated">
            <a:extLst>
              <a:ext uri="{FF2B5EF4-FFF2-40B4-BE49-F238E27FC236}">
                <a16:creationId xmlns:a16="http://schemas.microsoft.com/office/drawing/2014/main" id="{500782B3-AD39-43BD-8C0F-AEC00B1BA0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137998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showMasterSp="0" preserve="1" userDrawn="1">
  <p:cSld name="IMAG with overlay [the gar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alphaModFix amt="8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16203040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lnSpc>
                <a:spcPts val="1765"/>
              </a:lnSpc>
              <a:spcAft>
                <a:spcPts val="882"/>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888747809"/>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preserve="1" userDrawn="1">
  <p:cSld name="IMAG with overlay [gasworks]">
    <p:spTree>
      <p:nvGrpSpPr>
        <p:cNvPr id="1" name=""/>
        <p:cNvGrpSpPr/>
        <p:nvPr/>
      </p:nvGrpSpPr>
      <p:grpSpPr>
        <a:xfrm>
          <a:off x="0" y="0"/>
          <a:ext cx="0" cy="0"/>
          <a:chOff x="0" y="0"/>
          <a:chExt cx="0" cy="0"/>
        </a:xfrm>
      </p:grpSpPr>
      <p:pic>
        <p:nvPicPr>
          <p:cNvPr id="8" name="Picture 7" descr="A picture containing sky, outdoor, grass, building&#10;&#10;Description automatically generated">
            <a:extLst>
              <a:ext uri="{FF2B5EF4-FFF2-40B4-BE49-F238E27FC236}">
                <a16:creationId xmlns:a16="http://schemas.microsoft.com/office/drawing/2014/main" id="{4CFA1B6F-1DD3-4705-BB7F-B9FC402253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9194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showMasterSp="0" preserve="1" userDrawn="1">
  <p:cSld name="IMAG with overl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00" y="152400"/>
            <a:ext cx="12192000" cy="6858000"/>
          </a:xfrm>
          <a:prstGeom prst="rect">
            <a:avLst/>
          </a:prstGeom>
        </p:spPr>
      </p:pic>
      <p:sp>
        <p:nvSpPr>
          <p:cNvPr id="3" name="Rectangle 2">
            <a:extLst>
              <a:ext uri="{FF2B5EF4-FFF2-40B4-BE49-F238E27FC236}">
                <a16:creationId xmlns:a16="http://schemas.microsoft.com/office/drawing/2014/main" id="{437C446E-E46B-48B5-9D02-4A38F6C410B3}"/>
              </a:ext>
            </a:extLst>
          </p:cNvPr>
          <p:cNvSpPr/>
          <p:nvPr userDrawn="1"/>
        </p:nvSpPr>
        <p:spPr bwMode="auto">
          <a:xfrm>
            <a:off x="0" y="0"/>
            <a:ext cx="12192000" cy="6858000"/>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24454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47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116734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84660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_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550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44946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48428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022851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83650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73136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90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62223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258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6175267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279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863289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1804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12297200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07050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131393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819973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642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59047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72113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916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898800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05591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4822951" cy="402359"/>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83627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03152" y="0"/>
            <a:ext cx="788884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3348831" cy="402359"/>
          </a:xfrm>
        </p:spPr>
        <p:txBody>
          <a:bodyPr wrap="square" lIns="0" tIns="0" rIns="0" bIns="0">
            <a:spAutoFit/>
          </a:bodyPr>
          <a:lstStyle>
            <a:lvl1pPr>
              <a:lnSpc>
                <a:spcPts val="3136"/>
              </a:lnSpc>
              <a:defRPr sz="2745"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739889"/>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97131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78016" y="0"/>
            <a:ext cx="9813984"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55997" y="440494"/>
            <a:ext cx="1643445" cy="30177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b="0" i="0" spc="0">
                <a:solidFill>
                  <a:schemeClr val="tx1"/>
                </a:solidFill>
              </a:defRPr>
            </a:lvl2pPr>
            <a:lvl3pPr marL="448107" indent="0">
              <a:buNone/>
              <a:defRPr/>
            </a:lvl3pPr>
            <a:lvl4pPr marL="672161" indent="0">
              <a:buNone/>
              <a:defRPr/>
            </a:lvl4pPr>
            <a:lvl5pPr marL="0" indent="0">
              <a:lnSpc>
                <a:spcPts val="1175"/>
              </a:lnSpc>
              <a:spcBef>
                <a:spcPts val="588"/>
              </a:spcBef>
              <a:buNone/>
              <a:defRPr sz="98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115464749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3518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26" Type="http://schemas.openxmlformats.org/officeDocument/2006/relationships/slideLayout" Target="../slideLayouts/slideLayout389.xml"/><Relationship Id="rId3" Type="http://schemas.openxmlformats.org/officeDocument/2006/relationships/slideLayout" Target="../slideLayouts/slideLayout366.xml"/><Relationship Id="rId21" Type="http://schemas.openxmlformats.org/officeDocument/2006/relationships/slideLayout" Target="../slideLayouts/slideLayout384.xml"/><Relationship Id="rId34" Type="http://schemas.openxmlformats.org/officeDocument/2006/relationships/slideLayout" Target="../slideLayouts/slideLayout397.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2" Type="http://schemas.openxmlformats.org/officeDocument/2006/relationships/slideLayout" Target="../slideLayouts/slideLayout365.xml"/><Relationship Id="rId16" Type="http://schemas.openxmlformats.org/officeDocument/2006/relationships/slideLayout" Target="../slideLayouts/slideLayout379.xml"/><Relationship Id="rId20" Type="http://schemas.openxmlformats.org/officeDocument/2006/relationships/slideLayout" Target="../slideLayouts/slideLayout383.xml"/><Relationship Id="rId29" Type="http://schemas.openxmlformats.org/officeDocument/2006/relationships/slideLayout" Target="../slideLayouts/slideLayout392.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24" Type="http://schemas.openxmlformats.org/officeDocument/2006/relationships/slideLayout" Target="../slideLayouts/slideLayout387.xml"/><Relationship Id="rId32" Type="http://schemas.openxmlformats.org/officeDocument/2006/relationships/slideLayout" Target="../slideLayouts/slideLayout395.xml"/><Relationship Id="rId5" Type="http://schemas.openxmlformats.org/officeDocument/2006/relationships/slideLayout" Target="../slideLayouts/slideLayout368.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image" Target="../media/image43.emf"/><Relationship Id="rId10" Type="http://schemas.openxmlformats.org/officeDocument/2006/relationships/slideLayout" Target="../slideLayouts/slideLayout373.xml"/><Relationship Id="rId19" Type="http://schemas.openxmlformats.org/officeDocument/2006/relationships/slideLayout" Target="../slideLayouts/slideLayout382.xml"/><Relationship Id="rId31" Type="http://schemas.openxmlformats.org/officeDocument/2006/relationships/slideLayout" Target="../slideLayouts/slideLayout394.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5.xml"/><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3" Type="http://schemas.openxmlformats.org/officeDocument/2006/relationships/slideLayout" Target="../slideLayouts/slideLayout400.xml"/><Relationship Id="rId21" Type="http://schemas.openxmlformats.org/officeDocument/2006/relationships/theme" Target="../theme/theme11.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5" Type="http://schemas.openxmlformats.org/officeDocument/2006/relationships/slideLayout" Target="../slideLayouts/slideLayout402.xml"/><Relationship Id="rId15" Type="http://schemas.openxmlformats.org/officeDocument/2006/relationships/slideLayout" Target="../slideLayouts/slideLayout412.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26" Type="http://schemas.openxmlformats.org/officeDocument/2006/relationships/slideLayout" Target="../slideLayouts/slideLayout443.xml"/><Relationship Id="rId39" Type="http://schemas.openxmlformats.org/officeDocument/2006/relationships/slideLayout" Target="../slideLayouts/slideLayout456.xml"/><Relationship Id="rId3" Type="http://schemas.openxmlformats.org/officeDocument/2006/relationships/slideLayout" Target="../slideLayouts/slideLayout420.xml"/><Relationship Id="rId21" Type="http://schemas.openxmlformats.org/officeDocument/2006/relationships/slideLayout" Target="../slideLayouts/slideLayout438.xml"/><Relationship Id="rId34" Type="http://schemas.openxmlformats.org/officeDocument/2006/relationships/slideLayout" Target="../slideLayouts/slideLayout451.xml"/><Relationship Id="rId42" Type="http://schemas.openxmlformats.org/officeDocument/2006/relationships/slideLayout" Target="../slideLayouts/slideLayout459.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33" Type="http://schemas.openxmlformats.org/officeDocument/2006/relationships/slideLayout" Target="../slideLayouts/slideLayout450.xml"/><Relationship Id="rId38" Type="http://schemas.openxmlformats.org/officeDocument/2006/relationships/slideLayout" Target="../slideLayouts/slideLayout455.xml"/><Relationship Id="rId46" Type="http://schemas.openxmlformats.org/officeDocument/2006/relationships/image" Target="../media/image1.emf"/><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29" Type="http://schemas.openxmlformats.org/officeDocument/2006/relationships/slideLayout" Target="../slideLayouts/slideLayout446.xml"/><Relationship Id="rId41" Type="http://schemas.openxmlformats.org/officeDocument/2006/relationships/slideLayout" Target="../slideLayouts/slideLayout458.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32" Type="http://schemas.openxmlformats.org/officeDocument/2006/relationships/slideLayout" Target="../slideLayouts/slideLayout449.xml"/><Relationship Id="rId37" Type="http://schemas.openxmlformats.org/officeDocument/2006/relationships/slideLayout" Target="../slideLayouts/slideLayout454.xml"/><Relationship Id="rId40" Type="http://schemas.openxmlformats.org/officeDocument/2006/relationships/slideLayout" Target="../slideLayouts/slideLayout457.xml"/><Relationship Id="rId45" Type="http://schemas.openxmlformats.org/officeDocument/2006/relationships/theme" Target="../theme/theme12.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36" Type="http://schemas.openxmlformats.org/officeDocument/2006/relationships/slideLayout" Target="../slideLayouts/slideLayout453.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31" Type="http://schemas.openxmlformats.org/officeDocument/2006/relationships/slideLayout" Target="../slideLayouts/slideLayout448.xml"/><Relationship Id="rId44" Type="http://schemas.openxmlformats.org/officeDocument/2006/relationships/slideLayout" Target="../slideLayouts/slideLayout461.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 Id="rId35" Type="http://schemas.openxmlformats.org/officeDocument/2006/relationships/slideLayout" Target="../slideLayouts/slideLayout452.xml"/><Relationship Id="rId43" Type="http://schemas.openxmlformats.org/officeDocument/2006/relationships/slideLayout" Target="../slideLayouts/slideLayout4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69.xml"/><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3" Type="http://schemas.openxmlformats.org/officeDocument/2006/relationships/slideLayout" Target="../slideLayouts/slideLayout464.xml"/><Relationship Id="rId21" Type="http://schemas.openxmlformats.org/officeDocument/2006/relationships/slideLayout" Target="../slideLayouts/slideLayout482.xml"/><Relationship Id="rId7" Type="http://schemas.openxmlformats.org/officeDocument/2006/relationships/slideLayout" Target="../slideLayouts/slideLayout468.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image" Target="../media/image94.png"/><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0" Type="http://schemas.openxmlformats.org/officeDocument/2006/relationships/slideLayout" Target="../slideLayouts/slideLayout481.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24" Type="http://schemas.openxmlformats.org/officeDocument/2006/relationships/theme" Target="../theme/theme13.xml"/><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slideLayout" Target="../slideLayouts/slideLayout497.xml"/><Relationship Id="rId18" Type="http://schemas.openxmlformats.org/officeDocument/2006/relationships/slideLayout" Target="../slideLayouts/slideLayout502.xml"/><Relationship Id="rId26" Type="http://schemas.openxmlformats.org/officeDocument/2006/relationships/slideLayout" Target="../slideLayouts/slideLayout510.xml"/><Relationship Id="rId3" Type="http://schemas.openxmlformats.org/officeDocument/2006/relationships/slideLayout" Target="../slideLayouts/slideLayout487.xml"/><Relationship Id="rId21" Type="http://schemas.openxmlformats.org/officeDocument/2006/relationships/slideLayout" Target="../slideLayouts/slideLayout505.xml"/><Relationship Id="rId7" Type="http://schemas.openxmlformats.org/officeDocument/2006/relationships/slideLayout" Target="../slideLayouts/slideLayout491.xml"/><Relationship Id="rId12" Type="http://schemas.openxmlformats.org/officeDocument/2006/relationships/slideLayout" Target="../slideLayouts/slideLayout496.xml"/><Relationship Id="rId17" Type="http://schemas.openxmlformats.org/officeDocument/2006/relationships/slideLayout" Target="../slideLayouts/slideLayout501.xml"/><Relationship Id="rId25" Type="http://schemas.openxmlformats.org/officeDocument/2006/relationships/slideLayout" Target="../slideLayouts/slideLayout509.xml"/><Relationship Id="rId2" Type="http://schemas.openxmlformats.org/officeDocument/2006/relationships/slideLayout" Target="../slideLayouts/slideLayout486.xml"/><Relationship Id="rId16" Type="http://schemas.openxmlformats.org/officeDocument/2006/relationships/slideLayout" Target="../slideLayouts/slideLayout500.xml"/><Relationship Id="rId20" Type="http://schemas.openxmlformats.org/officeDocument/2006/relationships/slideLayout" Target="../slideLayouts/slideLayout504.xml"/><Relationship Id="rId29" Type="http://schemas.openxmlformats.org/officeDocument/2006/relationships/image" Target="../media/image47.emf"/><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24" Type="http://schemas.openxmlformats.org/officeDocument/2006/relationships/slideLayout" Target="../slideLayouts/slideLayout508.xml"/><Relationship Id="rId5" Type="http://schemas.openxmlformats.org/officeDocument/2006/relationships/slideLayout" Target="../slideLayouts/slideLayout489.xml"/><Relationship Id="rId15" Type="http://schemas.openxmlformats.org/officeDocument/2006/relationships/slideLayout" Target="../slideLayouts/slideLayout499.xml"/><Relationship Id="rId23" Type="http://schemas.openxmlformats.org/officeDocument/2006/relationships/slideLayout" Target="../slideLayouts/slideLayout507.xml"/><Relationship Id="rId28" Type="http://schemas.openxmlformats.org/officeDocument/2006/relationships/theme" Target="../theme/theme14.xml"/><Relationship Id="rId10" Type="http://schemas.openxmlformats.org/officeDocument/2006/relationships/slideLayout" Target="../slideLayouts/slideLayout494.xml"/><Relationship Id="rId19" Type="http://schemas.openxmlformats.org/officeDocument/2006/relationships/slideLayout" Target="../slideLayouts/slideLayout503.xml"/><Relationship Id="rId4" Type="http://schemas.openxmlformats.org/officeDocument/2006/relationships/slideLayout" Target="../slideLayouts/slideLayout488.xml"/><Relationship Id="rId9" Type="http://schemas.openxmlformats.org/officeDocument/2006/relationships/slideLayout" Target="../slideLayouts/slideLayout493.xml"/><Relationship Id="rId14" Type="http://schemas.openxmlformats.org/officeDocument/2006/relationships/slideLayout" Target="../slideLayouts/slideLayout498.xml"/><Relationship Id="rId22" Type="http://schemas.openxmlformats.org/officeDocument/2006/relationships/slideLayout" Target="../slideLayouts/slideLayout506.xml"/><Relationship Id="rId27" Type="http://schemas.openxmlformats.org/officeDocument/2006/relationships/slideLayout" Target="../slideLayouts/slideLayout5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19.xml"/><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3" Type="http://schemas.openxmlformats.org/officeDocument/2006/relationships/slideLayout" Target="../slideLayouts/slideLayout514.xml"/><Relationship Id="rId21" Type="http://schemas.openxmlformats.org/officeDocument/2006/relationships/slideLayout" Target="../slideLayouts/slideLayout532.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image" Target="../media/image1.emf"/><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theme" Target="../theme/theme15.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49.xml"/><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slideLayout" Target="../slideLayouts/slideLayout567.xml"/><Relationship Id="rId3" Type="http://schemas.openxmlformats.org/officeDocument/2006/relationships/slideLayout" Target="../slideLayouts/slideLayout544.xml"/><Relationship Id="rId21" Type="http://schemas.openxmlformats.org/officeDocument/2006/relationships/slideLayout" Target="../slideLayouts/slideLayout562.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slideLayout" Target="../slideLayouts/slideLayout566.xml"/><Relationship Id="rId33" Type="http://schemas.openxmlformats.org/officeDocument/2006/relationships/image" Target="../media/image1.emf"/><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29" Type="http://schemas.openxmlformats.org/officeDocument/2006/relationships/slideLayout" Target="../slideLayouts/slideLayout570.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32" Type="http://schemas.openxmlformats.org/officeDocument/2006/relationships/theme" Target="../theme/theme16.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28" Type="http://schemas.openxmlformats.org/officeDocument/2006/relationships/slideLayout" Target="../slideLayouts/slideLayout569.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31" Type="http://schemas.openxmlformats.org/officeDocument/2006/relationships/slideLayout" Target="../slideLayouts/slideLayout572.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 Id="rId27" Type="http://schemas.openxmlformats.org/officeDocument/2006/relationships/slideLayout" Target="../slideLayouts/slideLayout568.xml"/><Relationship Id="rId30" Type="http://schemas.openxmlformats.org/officeDocument/2006/relationships/slideLayout" Target="../slideLayouts/slideLayout5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18" Type="http://schemas.openxmlformats.org/officeDocument/2006/relationships/slideLayout" Target="../slideLayouts/slideLayout590.xml"/><Relationship Id="rId26" Type="http://schemas.openxmlformats.org/officeDocument/2006/relationships/slideLayout" Target="../slideLayouts/slideLayout598.xml"/><Relationship Id="rId3" Type="http://schemas.openxmlformats.org/officeDocument/2006/relationships/slideLayout" Target="../slideLayouts/slideLayout575.xml"/><Relationship Id="rId21" Type="http://schemas.openxmlformats.org/officeDocument/2006/relationships/slideLayout" Target="../slideLayouts/slideLayout593.xml"/><Relationship Id="rId34" Type="http://schemas.openxmlformats.org/officeDocument/2006/relationships/theme" Target="../theme/theme17.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17" Type="http://schemas.openxmlformats.org/officeDocument/2006/relationships/slideLayout" Target="../slideLayouts/slideLayout589.xml"/><Relationship Id="rId25" Type="http://schemas.openxmlformats.org/officeDocument/2006/relationships/slideLayout" Target="../slideLayouts/slideLayout597.xml"/><Relationship Id="rId33" Type="http://schemas.openxmlformats.org/officeDocument/2006/relationships/slideLayout" Target="../slideLayouts/slideLayout605.xml"/><Relationship Id="rId2" Type="http://schemas.openxmlformats.org/officeDocument/2006/relationships/slideLayout" Target="../slideLayouts/slideLayout574.xml"/><Relationship Id="rId16" Type="http://schemas.openxmlformats.org/officeDocument/2006/relationships/slideLayout" Target="../slideLayouts/slideLayout588.xml"/><Relationship Id="rId20" Type="http://schemas.openxmlformats.org/officeDocument/2006/relationships/slideLayout" Target="../slideLayouts/slideLayout592.xml"/><Relationship Id="rId29" Type="http://schemas.openxmlformats.org/officeDocument/2006/relationships/slideLayout" Target="../slideLayouts/slideLayout601.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24" Type="http://schemas.openxmlformats.org/officeDocument/2006/relationships/slideLayout" Target="../slideLayouts/slideLayout596.xml"/><Relationship Id="rId32" Type="http://schemas.openxmlformats.org/officeDocument/2006/relationships/slideLayout" Target="../slideLayouts/slideLayout604.xml"/><Relationship Id="rId5" Type="http://schemas.openxmlformats.org/officeDocument/2006/relationships/slideLayout" Target="../slideLayouts/slideLayout577.xml"/><Relationship Id="rId15" Type="http://schemas.openxmlformats.org/officeDocument/2006/relationships/slideLayout" Target="../slideLayouts/slideLayout587.xml"/><Relationship Id="rId23" Type="http://schemas.openxmlformats.org/officeDocument/2006/relationships/slideLayout" Target="../slideLayouts/slideLayout595.xml"/><Relationship Id="rId28" Type="http://schemas.openxmlformats.org/officeDocument/2006/relationships/slideLayout" Target="../slideLayouts/slideLayout600.xml"/><Relationship Id="rId10" Type="http://schemas.openxmlformats.org/officeDocument/2006/relationships/slideLayout" Target="../slideLayouts/slideLayout582.xml"/><Relationship Id="rId19" Type="http://schemas.openxmlformats.org/officeDocument/2006/relationships/slideLayout" Target="../slideLayouts/slideLayout591.xml"/><Relationship Id="rId31" Type="http://schemas.openxmlformats.org/officeDocument/2006/relationships/slideLayout" Target="../slideLayouts/slideLayout603.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slideLayout" Target="../slideLayouts/slideLayout586.xml"/><Relationship Id="rId22" Type="http://schemas.openxmlformats.org/officeDocument/2006/relationships/slideLayout" Target="../slideLayouts/slideLayout594.xml"/><Relationship Id="rId27" Type="http://schemas.openxmlformats.org/officeDocument/2006/relationships/slideLayout" Target="../slideLayouts/slideLayout599.xml"/><Relationship Id="rId30" Type="http://schemas.openxmlformats.org/officeDocument/2006/relationships/slideLayout" Target="../slideLayouts/slideLayout602.xml"/><Relationship Id="rId35" Type="http://schemas.openxmlformats.org/officeDocument/2006/relationships/image" Target="../media/image1.emf"/></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3.xml"/><Relationship Id="rId13" Type="http://schemas.openxmlformats.org/officeDocument/2006/relationships/slideLayout" Target="../slideLayouts/slideLayout618.xml"/><Relationship Id="rId18" Type="http://schemas.openxmlformats.org/officeDocument/2006/relationships/slideLayout" Target="../slideLayouts/slideLayout623.xml"/><Relationship Id="rId3" Type="http://schemas.openxmlformats.org/officeDocument/2006/relationships/slideLayout" Target="../slideLayouts/slideLayout608.xml"/><Relationship Id="rId21" Type="http://schemas.openxmlformats.org/officeDocument/2006/relationships/theme" Target="../theme/theme18.xml"/><Relationship Id="rId7" Type="http://schemas.openxmlformats.org/officeDocument/2006/relationships/slideLayout" Target="../slideLayouts/slideLayout612.xml"/><Relationship Id="rId12" Type="http://schemas.openxmlformats.org/officeDocument/2006/relationships/slideLayout" Target="../slideLayouts/slideLayout617.xml"/><Relationship Id="rId17" Type="http://schemas.openxmlformats.org/officeDocument/2006/relationships/slideLayout" Target="../slideLayouts/slideLayout622.xml"/><Relationship Id="rId25" Type="http://schemas.openxmlformats.org/officeDocument/2006/relationships/image" Target="../media/image119.png"/><Relationship Id="rId2" Type="http://schemas.openxmlformats.org/officeDocument/2006/relationships/slideLayout" Target="../slideLayouts/slideLayout607.xml"/><Relationship Id="rId16" Type="http://schemas.openxmlformats.org/officeDocument/2006/relationships/slideLayout" Target="../slideLayouts/slideLayout621.xml"/><Relationship Id="rId20" Type="http://schemas.openxmlformats.org/officeDocument/2006/relationships/slideLayout" Target="../slideLayouts/slideLayout625.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24" Type="http://schemas.openxmlformats.org/officeDocument/2006/relationships/image" Target="../media/image118.png"/><Relationship Id="rId5" Type="http://schemas.openxmlformats.org/officeDocument/2006/relationships/slideLayout" Target="../slideLayouts/slideLayout610.xml"/><Relationship Id="rId15" Type="http://schemas.openxmlformats.org/officeDocument/2006/relationships/slideLayout" Target="../slideLayouts/slideLayout620.xml"/><Relationship Id="rId23" Type="http://schemas.openxmlformats.org/officeDocument/2006/relationships/image" Target="../media/image1.emf"/><Relationship Id="rId10" Type="http://schemas.openxmlformats.org/officeDocument/2006/relationships/slideLayout" Target="../slideLayouts/slideLayout615.xml"/><Relationship Id="rId19" Type="http://schemas.openxmlformats.org/officeDocument/2006/relationships/slideLayout" Target="../slideLayouts/slideLayout624.xml"/><Relationship Id="rId4" Type="http://schemas.openxmlformats.org/officeDocument/2006/relationships/slideLayout" Target="../slideLayouts/slideLayout609.xml"/><Relationship Id="rId9" Type="http://schemas.openxmlformats.org/officeDocument/2006/relationships/slideLayout" Target="../slideLayouts/slideLayout614.xml"/><Relationship Id="rId14" Type="http://schemas.openxmlformats.org/officeDocument/2006/relationships/slideLayout" Target="../slideLayouts/slideLayout619.xml"/><Relationship Id="rId22" Type="http://schemas.openxmlformats.org/officeDocument/2006/relationships/image" Target="../media/image117.jpe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33.xml"/><Relationship Id="rId13" Type="http://schemas.openxmlformats.org/officeDocument/2006/relationships/slideLayout" Target="../slideLayouts/slideLayout638.xml"/><Relationship Id="rId18" Type="http://schemas.openxmlformats.org/officeDocument/2006/relationships/slideLayout" Target="../slideLayouts/slideLayout643.xml"/><Relationship Id="rId26" Type="http://schemas.openxmlformats.org/officeDocument/2006/relationships/slideLayout" Target="../slideLayouts/slideLayout651.xml"/><Relationship Id="rId3" Type="http://schemas.openxmlformats.org/officeDocument/2006/relationships/slideLayout" Target="../slideLayouts/slideLayout628.xml"/><Relationship Id="rId21" Type="http://schemas.openxmlformats.org/officeDocument/2006/relationships/slideLayout" Target="../slideLayouts/slideLayout646.xml"/><Relationship Id="rId34" Type="http://schemas.openxmlformats.org/officeDocument/2006/relationships/slideLayout" Target="../slideLayouts/slideLayout659.xml"/><Relationship Id="rId7" Type="http://schemas.openxmlformats.org/officeDocument/2006/relationships/slideLayout" Target="../slideLayouts/slideLayout632.xml"/><Relationship Id="rId12" Type="http://schemas.openxmlformats.org/officeDocument/2006/relationships/slideLayout" Target="../slideLayouts/slideLayout637.xml"/><Relationship Id="rId17" Type="http://schemas.openxmlformats.org/officeDocument/2006/relationships/slideLayout" Target="../slideLayouts/slideLayout642.xml"/><Relationship Id="rId25" Type="http://schemas.openxmlformats.org/officeDocument/2006/relationships/slideLayout" Target="../slideLayouts/slideLayout650.xml"/><Relationship Id="rId33" Type="http://schemas.openxmlformats.org/officeDocument/2006/relationships/slideLayout" Target="../slideLayouts/slideLayout658.xml"/><Relationship Id="rId2" Type="http://schemas.openxmlformats.org/officeDocument/2006/relationships/slideLayout" Target="../slideLayouts/slideLayout627.xml"/><Relationship Id="rId16" Type="http://schemas.openxmlformats.org/officeDocument/2006/relationships/slideLayout" Target="../slideLayouts/slideLayout641.xml"/><Relationship Id="rId20" Type="http://schemas.openxmlformats.org/officeDocument/2006/relationships/slideLayout" Target="../slideLayouts/slideLayout645.xml"/><Relationship Id="rId29" Type="http://schemas.openxmlformats.org/officeDocument/2006/relationships/slideLayout" Target="../slideLayouts/slideLayout654.xml"/><Relationship Id="rId1" Type="http://schemas.openxmlformats.org/officeDocument/2006/relationships/slideLayout" Target="../slideLayouts/slideLayout626.xml"/><Relationship Id="rId6" Type="http://schemas.openxmlformats.org/officeDocument/2006/relationships/slideLayout" Target="../slideLayouts/slideLayout631.xml"/><Relationship Id="rId11" Type="http://schemas.openxmlformats.org/officeDocument/2006/relationships/slideLayout" Target="../slideLayouts/slideLayout636.xml"/><Relationship Id="rId24" Type="http://schemas.openxmlformats.org/officeDocument/2006/relationships/slideLayout" Target="../slideLayouts/slideLayout649.xml"/><Relationship Id="rId32" Type="http://schemas.openxmlformats.org/officeDocument/2006/relationships/slideLayout" Target="../slideLayouts/slideLayout657.xml"/><Relationship Id="rId5" Type="http://schemas.openxmlformats.org/officeDocument/2006/relationships/slideLayout" Target="../slideLayouts/slideLayout630.xml"/><Relationship Id="rId15" Type="http://schemas.openxmlformats.org/officeDocument/2006/relationships/slideLayout" Target="../slideLayouts/slideLayout640.xml"/><Relationship Id="rId23" Type="http://schemas.openxmlformats.org/officeDocument/2006/relationships/slideLayout" Target="../slideLayouts/slideLayout648.xml"/><Relationship Id="rId28" Type="http://schemas.openxmlformats.org/officeDocument/2006/relationships/slideLayout" Target="../slideLayouts/slideLayout653.xml"/><Relationship Id="rId36" Type="http://schemas.openxmlformats.org/officeDocument/2006/relationships/image" Target="../media/image125.png"/><Relationship Id="rId10" Type="http://schemas.openxmlformats.org/officeDocument/2006/relationships/slideLayout" Target="../slideLayouts/slideLayout635.xml"/><Relationship Id="rId19" Type="http://schemas.openxmlformats.org/officeDocument/2006/relationships/slideLayout" Target="../slideLayouts/slideLayout644.xml"/><Relationship Id="rId31" Type="http://schemas.openxmlformats.org/officeDocument/2006/relationships/slideLayout" Target="../slideLayouts/slideLayout656.xml"/><Relationship Id="rId4" Type="http://schemas.openxmlformats.org/officeDocument/2006/relationships/slideLayout" Target="../slideLayouts/slideLayout629.xml"/><Relationship Id="rId9" Type="http://schemas.openxmlformats.org/officeDocument/2006/relationships/slideLayout" Target="../slideLayouts/slideLayout634.xml"/><Relationship Id="rId14" Type="http://schemas.openxmlformats.org/officeDocument/2006/relationships/slideLayout" Target="../slideLayouts/slideLayout639.xml"/><Relationship Id="rId22" Type="http://schemas.openxmlformats.org/officeDocument/2006/relationships/slideLayout" Target="../slideLayouts/slideLayout647.xml"/><Relationship Id="rId27" Type="http://schemas.openxmlformats.org/officeDocument/2006/relationships/slideLayout" Target="../slideLayouts/slideLayout652.xml"/><Relationship Id="rId30" Type="http://schemas.openxmlformats.org/officeDocument/2006/relationships/slideLayout" Target="../slideLayouts/slideLayout655.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theme" Target="../theme/theme2.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image" Target="../media/image20.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67.xml"/><Relationship Id="rId13" Type="http://schemas.openxmlformats.org/officeDocument/2006/relationships/slideLayout" Target="../slideLayouts/slideLayout672.xml"/><Relationship Id="rId18" Type="http://schemas.openxmlformats.org/officeDocument/2006/relationships/slideLayout" Target="../slideLayouts/slideLayout677.xml"/><Relationship Id="rId26" Type="http://schemas.openxmlformats.org/officeDocument/2006/relationships/slideLayout" Target="../slideLayouts/slideLayout685.xml"/><Relationship Id="rId3" Type="http://schemas.openxmlformats.org/officeDocument/2006/relationships/slideLayout" Target="../slideLayouts/slideLayout662.xml"/><Relationship Id="rId21" Type="http://schemas.openxmlformats.org/officeDocument/2006/relationships/slideLayout" Target="../slideLayouts/slideLayout680.xml"/><Relationship Id="rId34" Type="http://schemas.openxmlformats.org/officeDocument/2006/relationships/theme" Target="../theme/theme20.xml"/><Relationship Id="rId7" Type="http://schemas.openxmlformats.org/officeDocument/2006/relationships/slideLayout" Target="../slideLayouts/slideLayout666.xml"/><Relationship Id="rId12" Type="http://schemas.openxmlformats.org/officeDocument/2006/relationships/slideLayout" Target="../slideLayouts/slideLayout671.xml"/><Relationship Id="rId17" Type="http://schemas.openxmlformats.org/officeDocument/2006/relationships/slideLayout" Target="../slideLayouts/slideLayout676.xml"/><Relationship Id="rId25" Type="http://schemas.openxmlformats.org/officeDocument/2006/relationships/slideLayout" Target="../slideLayouts/slideLayout684.xml"/><Relationship Id="rId33" Type="http://schemas.openxmlformats.org/officeDocument/2006/relationships/slideLayout" Target="../slideLayouts/slideLayout692.xml"/><Relationship Id="rId38" Type="http://schemas.openxmlformats.org/officeDocument/2006/relationships/image" Target="../media/image151.png"/><Relationship Id="rId2" Type="http://schemas.openxmlformats.org/officeDocument/2006/relationships/slideLayout" Target="../slideLayouts/slideLayout661.xml"/><Relationship Id="rId16" Type="http://schemas.openxmlformats.org/officeDocument/2006/relationships/slideLayout" Target="../slideLayouts/slideLayout675.xml"/><Relationship Id="rId20" Type="http://schemas.openxmlformats.org/officeDocument/2006/relationships/slideLayout" Target="../slideLayouts/slideLayout679.xml"/><Relationship Id="rId29" Type="http://schemas.openxmlformats.org/officeDocument/2006/relationships/slideLayout" Target="../slideLayouts/slideLayout688.xml"/><Relationship Id="rId1" Type="http://schemas.openxmlformats.org/officeDocument/2006/relationships/slideLayout" Target="../slideLayouts/slideLayout660.xml"/><Relationship Id="rId6" Type="http://schemas.openxmlformats.org/officeDocument/2006/relationships/slideLayout" Target="../slideLayouts/slideLayout665.xml"/><Relationship Id="rId11" Type="http://schemas.openxmlformats.org/officeDocument/2006/relationships/slideLayout" Target="../slideLayouts/slideLayout670.xml"/><Relationship Id="rId24" Type="http://schemas.openxmlformats.org/officeDocument/2006/relationships/slideLayout" Target="../slideLayouts/slideLayout683.xml"/><Relationship Id="rId32" Type="http://schemas.openxmlformats.org/officeDocument/2006/relationships/slideLayout" Target="../slideLayouts/slideLayout691.xml"/><Relationship Id="rId37" Type="http://schemas.openxmlformats.org/officeDocument/2006/relationships/image" Target="../media/image150.png"/><Relationship Id="rId5" Type="http://schemas.openxmlformats.org/officeDocument/2006/relationships/slideLayout" Target="../slideLayouts/slideLayout664.xml"/><Relationship Id="rId15" Type="http://schemas.openxmlformats.org/officeDocument/2006/relationships/slideLayout" Target="../slideLayouts/slideLayout674.xml"/><Relationship Id="rId23" Type="http://schemas.openxmlformats.org/officeDocument/2006/relationships/slideLayout" Target="../slideLayouts/slideLayout682.xml"/><Relationship Id="rId28" Type="http://schemas.openxmlformats.org/officeDocument/2006/relationships/slideLayout" Target="../slideLayouts/slideLayout687.xml"/><Relationship Id="rId36" Type="http://schemas.openxmlformats.org/officeDocument/2006/relationships/image" Target="../media/image149.jpeg"/><Relationship Id="rId10" Type="http://schemas.openxmlformats.org/officeDocument/2006/relationships/slideLayout" Target="../slideLayouts/slideLayout669.xml"/><Relationship Id="rId19" Type="http://schemas.openxmlformats.org/officeDocument/2006/relationships/slideLayout" Target="../slideLayouts/slideLayout678.xml"/><Relationship Id="rId31" Type="http://schemas.openxmlformats.org/officeDocument/2006/relationships/slideLayout" Target="../slideLayouts/slideLayout690.xml"/><Relationship Id="rId4" Type="http://schemas.openxmlformats.org/officeDocument/2006/relationships/slideLayout" Target="../slideLayouts/slideLayout663.xml"/><Relationship Id="rId9" Type="http://schemas.openxmlformats.org/officeDocument/2006/relationships/slideLayout" Target="../slideLayouts/slideLayout668.xml"/><Relationship Id="rId14" Type="http://schemas.openxmlformats.org/officeDocument/2006/relationships/slideLayout" Target="../slideLayouts/slideLayout673.xml"/><Relationship Id="rId22" Type="http://schemas.openxmlformats.org/officeDocument/2006/relationships/slideLayout" Target="../slideLayouts/slideLayout681.xml"/><Relationship Id="rId27" Type="http://schemas.openxmlformats.org/officeDocument/2006/relationships/slideLayout" Target="../slideLayouts/slideLayout686.xml"/><Relationship Id="rId30" Type="http://schemas.openxmlformats.org/officeDocument/2006/relationships/slideLayout" Target="../slideLayouts/slideLayout689.xml"/><Relationship Id="rId35" Type="http://schemas.openxmlformats.org/officeDocument/2006/relationships/image" Target="../media/image1.emf"/></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705.xml"/><Relationship Id="rId18" Type="http://schemas.openxmlformats.org/officeDocument/2006/relationships/slideLayout" Target="../slideLayouts/slideLayout710.xml"/><Relationship Id="rId26" Type="http://schemas.openxmlformats.org/officeDocument/2006/relationships/slideLayout" Target="../slideLayouts/slideLayout718.xml"/><Relationship Id="rId39" Type="http://schemas.openxmlformats.org/officeDocument/2006/relationships/slideLayout" Target="../slideLayouts/slideLayout731.xml"/><Relationship Id="rId21" Type="http://schemas.openxmlformats.org/officeDocument/2006/relationships/slideLayout" Target="../slideLayouts/slideLayout713.xml"/><Relationship Id="rId34" Type="http://schemas.openxmlformats.org/officeDocument/2006/relationships/slideLayout" Target="../slideLayouts/slideLayout726.xml"/><Relationship Id="rId42" Type="http://schemas.openxmlformats.org/officeDocument/2006/relationships/slideLayout" Target="../slideLayouts/slideLayout734.xml"/><Relationship Id="rId47" Type="http://schemas.openxmlformats.org/officeDocument/2006/relationships/slideLayout" Target="../slideLayouts/slideLayout739.xml"/><Relationship Id="rId50" Type="http://schemas.openxmlformats.org/officeDocument/2006/relationships/slideLayout" Target="../slideLayouts/slideLayout742.xml"/><Relationship Id="rId55" Type="http://schemas.openxmlformats.org/officeDocument/2006/relationships/theme" Target="../theme/theme21.xml"/><Relationship Id="rId7" Type="http://schemas.openxmlformats.org/officeDocument/2006/relationships/slideLayout" Target="../slideLayouts/slideLayout699.xml"/><Relationship Id="rId12" Type="http://schemas.openxmlformats.org/officeDocument/2006/relationships/slideLayout" Target="../slideLayouts/slideLayout704.xml"/><Relationship Id="rId17" Type="http://schemas.openxmlformats.org/officeDocument/2006/relationships/slideLayout" Target="../slideLayouts/slideLayout709.xml"/><Relationship Id="rId25" Type="http://schemas.openxmlformats.org/officeDocument/2006/relationships/slideLayout" Target="../slideLayouts/slideLayout717.xml"/><Relationship Id="rId33" Type="http://schemas.openxmlformats.org/officeDocument/2006/relationships/slideLayout" Target="../slideLayouts/slideLayout725.xml"/><Relationship Id="rId38" Type="http://schemas.openxmlformats.org/officeDocument/2006/relationships/slideLayout" Target="../slideLayouts/slideLayout730.xml"/><Relationship Id="rId46" Type="http://schemas.openxmlformats.org/officeDocument/2006/relationships/slideLayout" Target="../slideLayouts/slideLayout738.xml"/><Relationship Id="rId2" Type="http://schemas.openxmlformats.org/officeDocument/2006/relationships/slideLayout" Target="../slideLayouts/slideLayout694.xml"/><Relationship Id="rId16" Type="http://schemas.openxmlformats.org/officeDocument/2006/relationships/slideLayout" Target="../slideLayouts/slideLayout708.xml"/><Relationship Id="rId20" Type="http://schemas.openxmlformats.org/officeDocument/2006/relationships/slideLayout" Target="../slideLayouts/slideLayout712.xml"/><Relationship Id="rId29" Type="http://schemas.openxmlformats.org/officeDocument/2006/relationships/slideLayout" Target="../slideLayouts/slideLayout721.xml"/><Relationship Id="rId41" Type="http://schemas.openxmlformats.org/officeDocument/2006/relationships/slideLayout" Target="../slideLayouts/slideLayout733.xml"/><Relationship Id="rId54" Type="http://schemas.openxmlformats.org/officeDocument/2006/relationships/slideLayout" Target="../slideLayouts/slideLayout746.xml"/><Relationship Id="rId1" Type="http://schemas.openxmlformats.org/officeDocument/2006/relationships/slideLayout" Target="../slideLayouts/slideLayout693.xml"/><Relationship Id="rId6" Type="http://schemas.openxmlformats.org/officeDocument/2006/relationships/slideLayout" Target="../slideLayouts/slideLayout698.xml"/><Relationship Id="rId11" Type="http://schemas.openxmlformats.org/officeDocument/2006/relationships/slideLayout" Target="../slideLayouts/slideLayout703.xml"/><Relationship Id="rId24" Type="http://schemas.openxmlformats.org/officeDocument/2006/relationships/slideLayout" Target="../slideLayouts/slideLayout716.xml"/><Relationship Id="rId32" Type="http://schemas.openxmlformats.org/officeDocument/2006/relationships/slideLayout" Target="../slideLayouts/slideLayout724.xml"/><Relationship Id="rId37" Type="http://schemas.openxmlformats.org/officeDocument/2006/relationships/slideLayout" Target="../slideLayouts/slideLayout729.xml"/><Relationship Id="rId40" Type="http://schemas.openxmlformats.org/officeDocument/2006/relationships/slideLayout" Target="../slideLayouts/slideLayout732.xml"/><Relationship Id="rId45" Type="http://schemas.openxmlformats.org/officeDocument/2006/relationships/slideLayout" Target="../slideLayouts/slideLayout737.xml"/><Relationship Id="rId53" Type="http://schemas.openxmlformats.org/officeDocument/2006/relationships/slideLayout" Target="../slideLayouts/slideLayout745.xml"/><Relationship Id="rId5" Type="http://schemas.openxmlformats.org/officeDocument/2006/relationships/slideLayout" Target="../slideLayouts/slideLayout697.xml"/><Relationship Id="rId15" Type="http://schemas.openxmlformats.org/officeDocument/2006/relationships/slideLayout" Target="../slideLayouts/slideLayout707.xml"/><Relationship Id="rId23" Type="http://schemas.openxmlformats.org/officeDocument/2006/relationships/slideLayout" Target="../slideLayouts/slideLayout715.xml"/><Relationship Id="rId28" Type="http://schemas.openxmlformats.org/officeDocument/2006/relationships/slideLayout" Target="../slideLayouts/slideLayout720.xml"/><Relationship Id="rId36" Type="http://schemas.openxmlformats.org/officeDocument/2006/relationships/slideLayout" Target="../slideLayouts/slideLayout728.xml"/><Relationship Id="rId49" Type="http://schemas.openxmlformats.org/officeDocument/2006/relationships/slideLayout" Target="../slideLayouts/slideLayout741.xml"/><Relationship Id="rId10" Type="http://schemas.openxmlformats.org/officeDocument/2006/relationships/slideLayout" Target="../slideLayouts/slideLayout702.xml"/><Relationship Id="rId19" Type="http://schemas.openxmlformats.org/officeDocument/2006/relationships/slideLayout" Target="../slideLayouts/slideLayout711.xml"/><Relationship Id="rId31" Type="http://schemas.openxmlformats.org/officeDocument/2006/relationships/slideLayout" Target="../slideLayouts/slideLayout723.xml"/><Relationship Id="rId44" Type="http://schemas.openxmlformats.org/officeDocument/2006/relationships/slideLayout" Target="../slideLayouts/slideLayout736.xml"/><Relationship Id="rId52" Type="http://schemas.openxmlformats.org/officeDocument/2006/relationships/slideLayout" Target="../slideLayouts/slideLayout744.xml"/><Relationship Id="rId4" Type="http://schemas.openxmlformats.org/officeDocument/2006/relationships/slideLayout" Target="../slideLayouts/slideLayout696.xml"/><Relationship Id="rId9" Type="http://schemas.openxmlformats.org/officeDocument/2006/relationships/slideLayout" Target="../slideLayouts/slideLayout701.xml"/><Relationship Id="rId14" Type="http://schemas.openxmlformats.org/officeDocument/2006/relationships/slideLayout" Target="../slideLayouts/slideLayout706.xml"/><Relationship Id="rId22" Type="http://schemas.openxmlformats.org/officeDocument/2006/relationships/slideLayout" Target="../slideLayouts/slideLayout714.xml"/><Relationship Id="rId27" Type="http://schemas.openxmlformats.org/officeDocument/2006/relationships/slideLayout" Target="../slideLayouts/slideLayout719.xml"/><Relationship Id="rId30" Type="http://schemas.openxmlformats.org/officeDocument/2006/relationships/slideLayout" Target="../slideLayouts/slideLayout722.xml"/><Relationship Id="rId35" Type="http://schemas.openxmlformats.org/officeDocument/2006/relationships/slideLayout" Target="../slideLayouts/slideLayout727.xml"/><Relationship Id="rId43" Type="http://schemas.openxmlformats.org/officeDocument/2006/relationships/slideLayout" Target="../slideLayouts/slideLayout735.xml"/><Relationship Id="rId48" Type="http://schemas.openxmlformats.org/officeDocument/2006/relationships/slideLayout" Target="../slideLayouts/slideLayout740.xml"/><Relationship Id="rId56" Type="http://schemas.openxmlformats.org/officeDocument/2006/relationships/image" Target="../media/image1.emf"/><Relationship Id="rId8" Type="http://schemas.openxmlformats.org/officeDocument/2006/relationships/slideLayout" Target="../slideLayouts/slideLayout700.xml"/><Relationship Id="rId51" Type="http://schemas.openxmlformats.org/officeDocument/2006/relationships/slideLayout" Target="../slideLayouts/slideLayout743.xml"/><Relationship Id="rId3" Type="http://schemas.openxmlformats.org/officeDocument/2006/relationships/slideLayout" Target="../slideLayouts/slideLayout69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50" Type="http://schemas.openxmlformats.org/officeDocument/2006/relationships/slideLayout" Target="../slideLayouts/slideLayout159.xml"/><Relationship Id="rId55" Type="http://schemas.openxmlformats.org/officeDocument/2006/relationships/slideLayout" Target="../slideLayouts/slideLayout164.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76" Type="http://schemas.openxmlformats.org/officeDocument/2006/relationships/slideLayout" Target="../slideLayouts/slideLayout185.xml"/><Relationship Id="rId84" Type="http://schemas.openxmlformats.org/officeDocument/2006/relationships/slideLayout" Target="../slideLayouts/slideLayout193.xml"/><Relationship Id="rId89" Type="http://schemas.openxmlformats.org/officeDocument/2006/relationships/theme" Target="../theme/theme3.xml"/><Relationship Id="rId7" Type="http://schemas.openxmlformats.org/officeDocument/2006/relationships/slideLayout" Target="../slideLayouts/slideLayout116.xml"/><Relationship Id="rId71" Type="http://schemas.openxmlformats.org/officeDocument/2006/relationships/slideLayout" Target="../slideLayouts/slideLayout180.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66" Type="http://schemas.openxmlformats.org/officeDocument/2006/relationships/slideLayout" Target="../slideLayouts/slideLayout175.xml"/><Relationship Id="rId74" Type="http://schemas.openxmlformats.org/officeDocument/2006/relationships/slideLayout" Target="../slideLayouts/slideLayout183.xml"/><Relationship Id="rId79" Type="http://schemas.openxmlformats.org/officeDocument/2006/relationships/slideLayout" Target="../slideLayouts/slideLayout188.xml"/><Relationship Id="rId87" Type="http://schemas.openxmlformats.org/officeDocument/2006/relationships/slideLayout" Target="../slideLayouts/slideLayout196.xml"/><Relationship Id="rId5" Type="http://schemas.openxmlformats.org/officeDocument/2006/relationships/slideLayout" Target="../slideLayouts/slideLayout114.xml"/><Relationship Id="rId61" Type="http://schemas.openxmlformats.org/officeDocument/2006/relationships/slideLayout" Target="../slideLayouts/slideLayout170.xml"/><Relationship Id="rId82" Type="http://schemas.openxmlformats.org/officeDocument/2006/relationships/slideLayout" Target="../slideLayouts/slideLayout191.xml"/><Relationship Id="rId90" Type="http://schemas.openxmlformats.org/officeDocument/2006/relationships/image" Target="../media/image1.emf"/><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77" Type="http://schemas.openxmlformats.org/officeDocument/2006/relationships/slideLayout" Target="../slideLayouts/slideLayout186.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72" Type="http://schemas.openxmlformats.org/officeDocument/2006/relationships/slideLayout" Target="../slideLayouts/slideLayout181.xml"/><Relationship Id="rId80" Type="http://schemas.openxmlformats.org/officeDocument/2006/relationships/slideLayout" Target="../slideLayouts/slideLayout189.xml"/><Relationship Id="rId85" Type="http://schemas.openxmlformats.org/officeDocument/2006/relationships/slideLayout" Target="../slideLayouts/slideLayout194.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67" Type="http://schemas.openxmlformats.org/officeDocument/2006/relationships/slideLayout" Target="../slideLayouts/slideLayout176.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75" Type="http://schemas.openxmlformats.org/officeDocument/2006/relationships/slideLayout" Target="../slideLayouts/slideLayout184.xml"/><Relationship Id="rId83" Type="http://schemas.openxmlformats.org/officeDocument/2006/relationships/slideLayout" Target="../slideLayouts/slideLayout192.xml"/><Relationship Id="rId88" Type="http://schemas.openxmlformats.org/officeDocument/2006/relationships/slideLayout" Target="../slideLayouts/slideLayout197.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73" Type="http://schemas.openxmlformats.org/officeDocument/2006/relationships/slideLayout" Target="../slideLayouts/slideLayout182.xml"/><Relationship Id="rId78" Type="http://schemas.openxmlformats.org/officeDocument/2006/relationships/slideLayout" Target="../slideLayouts/slideLayout187.xml"/><Relationship Id="rId81" Type="http://schemas.openxmlformats.org/officeDocument/2006/relationships/slideLayout" Target="../slideLayouts/slideLayout190.xml"/><Relationship Id="rId86" Type="http://schemas.openxmlformats.org/officeDocument/2006/relationships/slideLayout" Target="../slideLayouts/slideLayout19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image" Target="../media/image43.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theme" Target="../theme/theme4.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slideLayout" Target="../slideLayouts/slideLayout259.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42" Type="http://schemas.openxmlformats.org/officeDocument/2006/relationships/slideLayout" Target="../slideLayouts/slideLayout262.xml"/><Relationship Id="rId47" Type="http://schemas.openxmlformats.org/officeDocument/2006/relationships/image" Target="../media/image47.emf"/><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theme" Target="../theme/theme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41" Type="http://schemas.openxmlformats.org/officeDocument/2006/relationships/slideLayout" Target="../slideLayouts/slideLayout261.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image" Target="../media/image4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image" Target="../media/image47.emf"/><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theme" Target="../theme/theme6.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image" Target="../media/image4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image" Target="../media/image43.emf"/><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theme" Target="../theme/theme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theme" Target="../theme/theme8.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image" Target="../media/image43.emf"/><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theme" Target="../theme/theme9.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5"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4118" r:id="rId1"/>
    <p:sldLayoutId id="2147484119" r:id="rId2"/>
    <p:sldLayoutId id="2147485315" r:id="rId3"/>
    <p:sldLayoutId id="2147486069" r:id="rId4"/>
    <p:sldLayoutId id="2147486071" r:id="rId5"/>
    <p:sldLayoutId id="2147483664" r:id="rId6"/>
    <p:sldLayoutId id="2147483665" r:id="rId7"/>
    <p:sldLayoutId id="2147483666" r:id="rId8"/>
    <p:sldLayoutId id="2147483667" r:id="rId9"/>
    <p:sldLayoutId id="2147483668" r:id="rId10"/>
    <p:sldLayoutId id="2147483669" r:id="rId11"/>
    <p:sldLayoutId id="2147485326" r:id="rId12"/>
    <p:sldLayoutId id="2147483671" r:id="rId13"/>
    <p:sldLayoutId id="2147485328" r:id="rId14"/>
    <p:sldLayoutId id="2147486068" r:id="rId15"/>
    <p:sldLayoutId id="2147485330" r:id="rId16"/>
    <p:sldLayoutId id="2147486072" r:id="rId17"/>
    <p:sldLayoutId id="2147486073" r:id="rId18"/>
    <p:sldLayoutId id="2147486074" r:id="rId19"/>
    <p:sldLayoutId id="2147486070"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5343" r:id="rId29"/>
    <p:sldLayoutId id="2147485344" r:id="rId30"/>
    <p:sldLayoutId id="2147483686" r:id="rId31"/>
    <p:sldLayoutId id="2147486075" r:id="rId32"/>
    <p:sldLayoutId id="2147486081" r:id="rId33"/>
    <p:sldLayoutId id="2147486082" r:id="rId34"/>
    <p:sldLayoutId id="2147486076" r:id="rId35"/>
    <p:sldLayoutId id="2147486077" r:id="rId36"/>
    <p:sldLayoutId id="2147486078" r:id="rId37"/>
    <p:sldLayoutId id="2147486079" r:id="rId38"/>
    <p:sldLayoutId id="2147486080" r:id="rId39"/>
    <p:sldLayoutId id="2147484017" r:id="rId40"/>
    <p:sldLayoutId id="2147484018" r:id="rId41"/>
    <p:sldLayoutId id="2147484019" r:id="rId42"/>
    <p:sldLayoutId id="2147484020" r:id="rId43"/>
    <p:sldLayoutId id="2147484021" r:id="rId44"/>
    <p:sldLayoutId id="2147484022" r:id="rId45"/>
    <p:sldLayoutId id="2147486083" r:id="rId46"/>
    <p:sldLayoutId id="2147485140" r:id="rId47"/>
    <p:sldLayoutId id="2147484024" r:id="rId48"/>
    <p:sldLayoutId id="2147484025" r:id="rId49"/>
    <p:sldLayoutId id="2147484026" r:id="rId50"/>
    <p:sldLayoutId id="2147485141" r:id="rId51"/>
    <p:sldLayoutId id="2147485143" r:id="rId52"/>
    <p:sldLayoutId id="2147485144" r:id="rId53"/>
    <p:sldLayoutId id="2147484113" r:id="rId54"/>
    <p:sldLayoutId id="2147484116" r:id="rId55"/>
    <p:sldLayoutId id="2147484128" r:id="rId56"/>
    <p:sldLayoutId id="2147484132" r:id="rId57"/>
    <p:sldLayoutId id="2147484237" r:id="rId58"/>
    <p:sldLayoutId id="2147484238" r:id="rId59"/>
    <p:sldLayoutId id="2147486156" r:id="rId60"/>
    <p:sldLayoutId id="2147486157" r:id="rId61"/>
    <p:sldLayoutId id="2147486373" r:id="rId62"/>
    <p:sldLayoutId id="2147486374" r:id="rId6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5034809"/>
      </p:ext>
    </p:extLst>
  </p:cSld>
  <p:clrMap bg1="lt1" tx1="dk1" bg2="lt2" tx2="dk2" accent1="accent1" accent2="accent2" accent3="accent3" accent4="accent4" accent5="accent5" accent6="accent6" hlink="hlink" folHlink="folHlink"/>
  <p:sldLayoutIdLst>
    <p:sldLayoutId id="2147486087" r:id="rId1"/>
    <p:sldLayoutId id="2147485250" r:id="rId2"/>
    <p:sldLayoutId id="2147485251" r:id="rId3"/>
    <p:sldLayoutId id="2147485252" r:id="rId4"/>
    <p:sldLayoutId id="2147485253" r:id="rId5"/>
    <p:sldLayoutId id="2147485254" r:id="rId6"/>
    <p:sldLayoutId id="2147485349" r:id="rId7"/>
    <p:sldLayoutId id="2147485350" r:id="rId8"/>
    <p:sldLayoutId id="2147485257" r:id="rId9"/>
    <p:sldLayoutId id="2147485258" r:id="rId10"/>
    <p:sldLayoutId id="2147485259" r:id="rId11"/>
    <p:sldLayoutId id="2147485260" r:id="rId12"/>
    <p:sldLayoutId id="2147485261" r:id="rId13"/>
    <p:sldLayoutId id="2147485320" r:id="rId14"/>
    <p:sldLayoutId id="2147485321" r:id="rId15"/>
    <p:sldLayoutId id="2147485322" r:id="rId16"/>
    <p:sldLayoutId id="2147485324" r:id="rId17"/>
    <p:sldLayoutId id="2147485325" r:id="rId18"/>
    <p:sldLayoutId id="2147486089" r:id="rId19"/>
    <p:sldLayoutId id="2147486090" r:id="rId20"/>
    <p:sldLayoutId id="2147483697" r:id="rId21"/>
    <p:sldLayoutId id="2147485323" r:id="rId22"/>
    <p:sldLayoutId id="2147485327" r:id="rId23"/>
    <p:sldLayoutId id="2147485329" r:id="rId24"/>
    <p:sldLayoutId id="2147485331" r:id="rId25"/>
    <p:sldLayoutId id="2147485332" r:id="rId26"/>
    <p:sldLayoutId id="2147485335" r:id="rId27"/>
    <p:sldLayoutId id="2147485336" r:id="rId28"/>
    <p:sldLayoutId id="2147485337" r:id="rId29"/>
    <p:sldLayoutId id="2147485338" r:id="rId30"/>
    <p:sldLayoutId id="2147485339" r:id="rId31"/>
    <p:sldLayoutId id="2147485341" r:id="rId32"/>
    <p:sldLayoutId id="2147485342" r:id="rId33"/>
    <p:sldLayoutId id="21474853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5052" r:id="rId8"/>
    <p:sldLayoutId id="2147484936" r:id="rId9"/>
    <p:sldLayoutId id="2147485045" r:id="rId10"/>
    <p:sldLayoutId id="2147485046" r:id="rId11"/>
    <p:sldLayoutId id="2147485047" r:id="rId12"/>
    <p:sldLayoutId id="2147485051" r:id="rId13"/>
    <p:sldLayoutId id="2147485048" r:id="rId14"/>
    <p:sldLayoutId id="2147485049" r:id="rId15"/>
    <p:sldLayoutId id="2147485050"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7381404"/>
      </p:ext>
    </p:extLst>
  </p:cSld>
  <p:clrMap bg1="dk1" tx1="lt1" bg2="dk2" tx2="lt2" accent1="accent1" accent2="accent2" accent3="accent3" accent4="accent4" accent5="accent5" accent6="accent6" hlink="hlink" folHlink="folHlink"/>
  <p:sldLayoutIdLst>
    <p:sldLayoutId id="2147485902" r:id="rId1"/>
    <p:sldLayoutId id="2147485903" r:id="rId2"/>
    <p:sldLayoutId id="2147485904" r:id="rId3"/>
    <p:sldLayoutId id="2147485905" r:id="rId4"/>
    <p:sldLayoutId id="2147485906" r:id="rId5"/>
    <p:sldLayoutId id="2147485907" r:id="rId6"/>
    <p:sldLayoutId id="2147485908" r:id="rId7"/>
    <p:sldLayoutId id="2147485909" r:id="rId8"/>
    <p:sldLayoutId id="2147485910" r:id="rId9"/>
    <p:sldLayoutId id="2147486038" r:id="rId10"/>
    <p:sldLayoutId id="2147485833" r:id="rId11"/>
    <p:sldLayoutId id="2147485971" r:id="rId12"/>
    <p:sldLayoutId id="2147485972" r:id="rId13"/>
    <p:sldLayoutId id="2147486041" r:id="rId14"/>
    <p:sldLayoutId id="2147485933" r:id="rId15"/>
    <p:sldLayoutId id="2147485934" r:id="rId16"/>
    <p:sldLayoutId id="2147485805" r:id="rId17"/>
    <p:sldLayoutId id="2147486027" r:id="rId18"/>
    <p:sldLayoutId id="2147485809" r:id="rId19"/>
    <p:sldLayoutId id="2147485825" r:id="rId20"/>
    <p:sldLayoutId id="2147485911" r:id="rId21"/>
    <p:sldLayoutId id="2147485912" r:id="rId22"/>
    <p:sldLayoutId id="2147485913" r:id="rId23"/>
    <p:sldLayoutId id="2147485914" r:id="rId24"/>
    <p:sldLayoutId id="2147485915" r:id="rId25"/>
    <p:sldLayoutId id="2147485916" r:id="rId26"/>
    <p:sldLayoutId id="2147485917" r:id="rId27"/>
    <p:sldLayoutId id="2147485918" r:id="rId28"/>
    <p:sldLayoutId id="2147485919" r:id="rId29"/>
    <p:sldLayoutId id="2147485920" r:id="rId30"/>
    <p:sldLayoutId id="2147485921" r:id="rId31"/>
    <p:sldLayoutId id="2147485922" r:id="rId32"/>
    <p:sldLayoutId id="2147485923" r:id="rId33"/>
    <p:sldLayoutId id="2147485924" r:id="rId34"/>
    <p:sldLayoutId id="2147485925" r:id="rId35"/>
    <p:sldLayoutId id="2147485926" r:id="rId36"/>
    <p:sldLayoutId id="2147485927" r:id="rId37"/>
    <p:sldLayoutId id="2147485928" r:id="rId38"/>
    <p:sldLayoutId id="2147485929" r:id="rId39"/>
    <p:sldLayoutId id="2147485930" r:id="rId40"/>
    <p:sldLayoutId id="2147485931" r:id="rId41"/>
    <p:sldLayoutId id="2147486026" r:id="rId42"/>
    <p:sldLayoutId id="2147486067" r:id="rId43"/>
    <p:sldLayoutId id="2147486030"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626020"/>
            <a:ext cx="11303917" cy="397545"/>
          </a:xfrm>
          <a:prstGeom prst="rect">
            <a:avLst/>
          </a:prstGeom>
        </p:spPr>
        <p:txBody>
          <a:bodyPr wrap="square" lIns="0" tIns="0" rIns="0" bIns="0">
            <a:spAutoFit/>
          </a:bodyPr>
          <a:lstStyle/>
          <a:p>
            <a:pPr marL="0" lvl="0">
              <a:lnSpc>
                <a:spcPts val="3137"/>
              </a:lnSpc>
            </a:pPr>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29293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8383660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85" r:id="rId4"/>
    <p:sldLayoutId id="2147483886" r:id="rId5"/>
    <p:sldLayoutId id="2147483887" r:id="rId6"/>
    <p:sldLayoutId id="2147483888" r:id="rId7"/>
    <p:sldLayoutId id="2147483889" r:id="rId8"/>
    <p:sldLayoutId id="2147483891" r:id="rId9"/>
    <p:sldLayoutId id="2147483908" r:id="rId10"/>
    <p:sldLayoutId id="2147483892" r:id="rId11"/>
    <p:sldLayoutId id="2147483893" r:id="rId12"/>
    <p:sldLayoutId id="2147483894" r:id="rId13"/>
    <p:sldLayoutId id="2147483907" r:id="rId14"/>
    <p:sldLayoutId id="2147483898" r:id="rId15"/>
    <p:sldLayoutId id="2147483899" r:id="rId16"/>
    <p:sldLayoutId id="2147483900" r:id="rId17"/>
    <p:sldLayoutId id="2147483901" r:id="rId18"/>
    <p:sldLayoutId id="2147483902" r:id="rId19"/>
    <p:sldLayoutId id="2147483905" r:id="rId20"/>
    <p:sldLayoutId id="2147483906" r:id="rId21"/>
    <p:sldLayoutId id="2147483903" r:id="rId22"/>
    <p:sldLayoutId id="2147483904" r:id="rId23"/>
  </p:sldLayoutIdLst>
  <p:transition>
    <p:fade/>
  </p:transition>
  <p:hf hdr="0" dt="0"/>
  <p:txStyles>
    <p:titleStyle>
      <a:lvl1pPr algn="l" defTabSz="914367" rtl="0" eaLnBrk="1" latinLnBrk="0" hangingPunct="1">
        <a:lnSpc>
          <a:spcPct val="90000"/>
        </a:lnSpc>
        <a:spcBef>
          <a:spcPct val="0"/>
        </a:spcBef>
        <a:buNone/>
        <a:defRPr lang="en-US" sz="2800" b="0" strike="noStrike" kern="1200" cap="none" spc="-49"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A7CEC684-F70C-44C9-B239-8F821A82C79C}"/>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16696323"/>
      </p:ext>
    </p:extLst>
  </p:cSld>
  <p:clrMap bg1="lt1" tx1="dk1" bg2="lt2" tx2="dk2" accent1="accent1" accent2="accent2" accent3="accent3" accent4="accent4" accent5="accent5" accent6="accent6" hlink="hlink" folHlink="folHlink"/>
  <p:sldLayoutIdLst>
    <p:sldLayoutId id="2147483673" r:id="rId1"/>
    <p:sldLayoutId id="2147484006" r:id="rId2"/>
    <p:sldLayoutId id="2147483675" r:id="rId3"/>
    <p:sldLayoutId id="2147484003"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922" r:id="rId25"/>
    <p:sldLayoutId id="2147483923" r:id="rId26"/>
    <p:sldLayoutId id="2147483926" r:id="rId27"/>
  </p:sldLayoutIdLst>
  <p:transition>
    <p:fade/>
  </p:transition>
  <p:txStyles>
    <p:titleStyle>
      <a:lvl1pPr algn="l" defTabSz="914367" rtl="0" eaLnBrk="1" latinLnBrk="0" hangingPunct="1">
        <a:lnSpc>
          <a:spcPct val="90000"/>
        </a:lnSpc>
        <a:spcBef>
          <a:spcPct val="0"/>
        </a:spcBef>
        <a:buNone/>
        <a:defRPr lang="en-US" sz="4000"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31777488"/>
      </p:ext>
    </p:extLst>
  </p:cSld>
  <p:clrMap bg1="lt1" tx1="dk1" bg2="lt2" tx2="dk2" accent1="accent1" accent2="accent2" accent3="accent3" accent4="accent4" accent5="accent5" accent6="accent6" hlink="hlink" folHlink="folHlink"/>
  <p:sldLayoutIdLst>
    <p:sldLayoutId id="2147486092"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 id="2147486103" r:id="rId12"/>
    <p:sldLayoutId id="2147486104" r:id="rId13"/>
    <p:sldLayoutId id="2147486105" r:id="rId14"/>
    <p:sldLayoutId id="2147486106" r:id="rId15"/>
    <p:sldLayoutId id="2147486107" r:id="rId16"/>
    <p:sldLayoutId id="2147486108" r:id="rId17"/>
    <p:sldLayoutId id="2147486109" r:id="rId18"/>
    <p:sldLayoutId id="2147486110" r:id="rId19"/>
    <p:sldLayoutId id="2147486111" r:id="rId20"/>
    <p:sldLayoutId id="2147486112" r:id="rId21"/>
    <p:sldLayoutId id="2147486113" r:id="rId22"/>
    <p:sldLayoutId id="2147486114" r:id="rId23"/>
    <p:sldLayoutId id="2147486115" r:id="rId24"/>
    <p:sldLayoutId id="2147486116" r:id="rId25"/>
    <p:sldLayoutId id="2147486117" r:id="rId26"/>
    <p:sldLayoutId id="2147486118" r:id="rId27"/>
    <p:sldLayoutId id="2147486119" r:id="rId28"/>
    <p:sldLayoutId id="2147486120" r:id="rId29"/>
    <p:sldLayoutId id="2147486121" r:id="rId3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983172262"/>
      </p:ext>
    </p:extLst>
  </p:cSld>
  <p:clrMap bg1="lt1" tx1="dk1" bg2="lt2" tx2="dk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098790649"/>
      </p:ext>
    </p:extLst>
  </p:cSld>
  <p:clrMap bg1="dk1" tx1="lt1" bg2="dk2" tx2="lt2" accent1="accent1" accent2="accent2" accent3="accent3" accent4="accent4" accent5="accent5" accent6="accent6" hlink="hlink" folHlink="folHlink"/>
  <p:sldLayoutIdLst>
    <p:sldLayoutId id="2147486194" r:id="rId1"/>
    <p:sldLayoutId id="2147486195" r:id="rId2"/>
    <p:sldLayoutId id="2147486196" r:id="rId3"/>
    <p:sldLayoutId id="2147486197" r:id="rId4"/>
    <p:sldLayoutId id="2147486198" r:id="rId5"/>
    <p:sldLayoutId id="2147486199" r:id="rId6"/>
    <p:sldLayoutId id="2147486200" r:id="rId7"/>
    <p:sldLayoutId id="2147486201" r:id="rId8"/>
    <p:sldLayoutId id="2147486202" r:id="rId9"/>
    <p:sldLayoutId id="2147486203" r:id="rId10"/>
    <p:sldLayoutId id="2147486204" r:id="rId11"/>
    <p:sldLayoutId id="2147486205" r:id="rId12"/>
    <p:sldLayoutId id="2147486206" r:id="rId13"/>
    <p:sldLayoutId id="2147486207" r:id="rId14"/>
    <p:sldLayoutId id="2147486208" r:id="rId15"/>
    <p:sldLayoutId id="2147486209" r:id="rId16"/>
    <p:sldLayoutId id="2147486210" r:id="rId17"/>
    <p:sldLayoutId id="2147486211" r:id="rId18"/>
    <p:sldLayoutId id="2147486212" r:id="rId19"/>
    <p:sldLayoutId id="2147486213" r:id="rId20"/>
    <p:sldLayoutId id="2147486214" r:id="rId21"/>
    <p:sldLayoutId id="2147486215" r:id="rId22"/>
    <p:sldLayoutId id="2147486216" r:id="rId23"/>
    <p:sldLayoutId id="2147486217" r:id="rId24"/>
    <p:sldLayoutId id="2147486218" r:id="rId25"/>
    <p:sldLayoutId id="2147486219" r:id="rId26"/>
    <p:sldLayoutId id="2147486220" r:id="rId27"/>
    <p:sldLayoutId id="2147486221" r:id="rId28"/>
    <p:sldLayoutId id="2147486222" r:id="rId29"/>
    <p:sldLayoutId id="2147486223" r:id="rId30"/>
    <p:sldLayoutId id="2147486224" r:id="rId31"/>
    <p:sldLayoutId id="2147486225" r:id="rId32"/>
    <p:sldLayoutId id="2147486226"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4" name="Picture 3">
            <a:extLst>
              <a:ext uri="{FF2B5EF4-FFF2-40B4-BE49-F238E27FC236}">
                <a16:creationId xmlns:a16="http://schemas.microsoft.com/office/drawing/2014/main" id="{6E3F518A-23D7-A243-8D6A-E4939455C9ED}"/>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10955340" y="277717"/>
            <a:ext cx="876296" cy="186116"/>
          </a:xfrm>
          <a:prstGeom prst="rect">
            <a:avLst/>
          </a:prstGeom>
        </p:spPr>
      </p:pic>
      <p:pic>
        <p:nvPicPr>
          <p:cNvPr id="6" name="Picture 5">
            <a:extLst>
              <a:ext uri="{FF2B5EF4-FFF2-40B4-BE49-F238E27FC236}">
                <a16:creationId xmlns:a16="http://schemas.microsoft.com/office/drawing/2014/main" id="{35A21751-5C0E-5649-B20C-47DF707BA1CD}"/>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360365" y="277717"/>
            <a:ext cx="1935156" cy="175165"/>
          </a:xfrm>
          <a:prstGeom prst="rect">
            <a:avLst/>
          </a:prstGeom>
        </p:spPr>
      </p:pic>
    </p:spTree>
    <p:extLst>
      <p:ext uri="{BB962C8B-B14F-4D97-AF65-F5344CB8AC3E}">
        <p14:creationId xmlns:p14="http://schemas.microsoft.com/office/powerpoint/2010/main" val="1255941396"/>
      </p:ext>
    </p:extLst>
  </p:cSld>
  <p:clrMap bg1="lt1" tx1="dk1" bg2="lt2" tx2="dk2" accent1="accent1" accent2="accent2" accent3="accent3" accent4="accent4" accent5="accent5" accent6="accent6" hlink="hlink" folHlink="folHlink"/>
  <p:sldLayoutIdLst>
    <p:sldLayoutId id="2147486229" r:id="rId1"/>
    <p:sldLayoutId id="2147486230" r:id="rId2"/>
    <p:sldLayoutId id="2147486231" r:id="rId3"/>
    <p:sldLayoutId id="2147486232" r:id="rId4"/>
    <p:sldLayoutId id="2147486233" r:id="rId5"/>
    <p:sldLayoutId id="2147486234" r:id="rId6"/>
    <p:sldLayoutId id="2147486235" r:id="rId7"/>
    <p:sldLayoutId id="2147486236" r:id="rId8"/>
    <p:sldLayoutId id="2147486237" r:id="rId9"/>
    <p:sldLayoutId id="2147486238" r:id="rId10"/>
    <p:sldLayoutId id="2147486239" r:id="rId11"/>
    <p:sldLayoutId id="2147486240" r:id="rId12"/>
    <p:sldLayoutId id="2147486241" r:id="rId13"/>
    <p:sldLayoutId id="2147486242" r:id="rId14"/>
    <p:sldLayoutId id="2147486243" r:id="rId15"/>
    <p:sldLayoutId id="2147486244" r:id="rId16"/>
    <p:sldLayoutId id="2147486245" r:id="rId17"/>
    <p:sldLayoutId id="2147486246" r:id="rId18"/>
    <p:sldLayoutId id="2147486247" r:id="rId19"/>
    <p:sldLayoutId id="2147486248"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76981057"/>
      </p:ext>
    </p:extLst>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 id="2147486262" r:id="rId13"/>
    <p:sldLayoutId id="2147486263" r:id="rId14"/>
    <p:sldLayoutId id="2147486264" r:id="rId15"/>
    <p:sldLayoutId id="2147486265" r:id="rId16"/>
    <p:sldLayoutId id="2147486266" r:id="rId17"/>
    <p:sldLayoutId id="2147486267" r:id="rId18"/>
    <p:sldLayoutId id="2147486268" r:id="rId19"/>
    <p:sldLayoutId id="2147486269" r:id="rId20"/>
    <p:sldLayoutId id="2147486270" r:id="rId21"/>
    <p:sldLayoutId id="2147486271" r:id="rId22"/>
    <p:sldLayoutId id="2147486272" r:id="rId23"/>
    <p:sldLayoutId id="2147486273" r:id="rId24"/>
    <p:sldLayoutId id="2147486274" r:id="rId25"/>
    <p:sldLayoutId id="2147486275" r:id="rId26"/>
    <p:sldLayoutId id="2147486276" r:id="rId27"/>
    <p:sldLayoutId id="2147486277" r:id="rId28"/>
    <p:sldLayoutId id="2147486278" r:id="rId29"/>
    <p:sldLayoutId id="2147486279" r:id="rId30"/>
    <p:sldLayoutId id="2147486280" r:id="rId31"/>
    <p:sldLayoutId id="2147486281" r:id="rId32"/>
    <p:sldLayoutId id="2147486282" r:id="rId33"/>
    <p:sldLayoutId id="214748628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66700552"/>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5145" r:id="rId13"/>
    <p:sldLayoutId id="2147485146" r:id="rId14"/>
    <p:sldLayoutId id="2147484193" r:id="rId15"/>
    <p:sldLayoutId id="2147484194" r:id="rId16"/>
    <p:sldLayoutId id="2147484195" r:id="rId17"/>
    <p:sldLayoutId id="2147484196" r:id="rId18"/>
    <p:sldLayoutId id="2147484197" r:id="rId19"/>
    <p:sldLayoutId id="2147484198" r:id="rId20"/>
    <p:sldLayoutId id="2147484199" r:id="rId21"/>
    <p:sldLayoutId id="2147484200" r:id="rId22"/>
    <p:sldLayoutId id="2147484201" r:id="rId23"/>
    <p:sldLayoutId id="2147484202" r:id="rId24"/>
    <p:sldLayoutId id="2147484203" r:id="rId25"/>
    <p:sldLayoutId id="2147484204" r:id="rId26"/>
    <p:sldLayoutId id="2147484205" r:id="rId27"/>
    <p:sldLayoutId id="2147484206" r:id="rId28"/>
    <p:sldLayoutId id="2147484207" r:id="rId29"/>
    <p:sldLayoutId id="2147484208" r:id="rId30"/>
    <p:sldLayoutId id="2147484209" r:id="rId31"/>
    <p:sldLayoutId id="2147484210" r:id="rId32"/>
    <p:sldLayoutId id="2147484211" r:id="rId33"/>
    <p:sldLayoutId id="2147484212" r:id="rId34"/>
    <p:sldLayoutId id="2147484213" r:id="rId35"/>
    <p:sldLayoutId id="2147484214" r:id="rId36"/>
    <p:sldLayoutId id="2147484215" r:id="rId37"/>
    <p:sldLayoutId id="2147484216" r:id="rId38"/>
    <p:sldLayoutId id="2147484217" r:id="rId39"/>
    <p:sldLayoutId id="2147484218" r:id="rId40"/>
    <p:sldLayoutId id="2147484219" r:id="rId41"/>
    <p:sldLayoutId id="2147484220" r:id="rId42"/>
    <p:sldLayoutId id="2147484221" r:id="rId43"/>
    <p:sldLayoutId id="2147484222" r:id="rId44"/>
    <p:sldLayoutId id="2147484224" r:id="rId45"/>
    <p:sldLayoutId id="2147484225" r:id="rId46"/>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38" cstate="email">
            <a:extLst>
              <a:ext uri="{28A0092B-C50C-407E-A947-70E740481C1C}">
                <a14:useLocalDpi xmlns:a14="http://schemas.microsoft.com/office/drawing/2010/main"/>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891034146"/>
      </p:ext>
    </p:extLst>
  </p:cSld>
  <p:clrMap bg1="dk1" tx1="lt1" bg2="dk2" tx2="lt2" accent1="accent1" accent2="accent2" accent3="accent3" accent4="accent4" accent5="accent5" accent6="accent6" hlink="hlink" folHlink="folHlink"/>
  <p:sldLayoutIdLst>
    <p:sldLayoutId id="2147486285" r:id="rId1"/>
    <p:sldLayoutId id="2147486286" r:id="rId2"/>
    <p:sldLayoutId id="2147486287" r:id="rId3"/>
    <p:sldLayoutId id="2147486288" r:id="rId4"/>
    <p:sldLayoutId id="2147486289" r:id="rId5"/>
    <p:sldLayoutId id="2147486290" r:id="rId6"/>
    <p:sldLayoutId id="2147486291" r:id="rId7"/>
    <p:sldLayoutId id="2147486292" r:id="rId8"/>
    <p:sldLayoutId id="2147486293" r:id="rId9"/>
    <p:sldLayoutId id="2147486294" r:id="rId10"/>
    <p:sldLayoutId id="2147486295" r:id="rId11"/>
    <p:sldLayoutId id="2147486296" r:id="rId12"/>
    <p:sldLayoutId id="2147486297" r:id="rId13"/>
    <p:sldLayoutId id="2147486298" r:id="rId14"/>
    <p:sldLayoutId id="2147486299" r:id="rId15"/>
    <p:sldLayoutId id="2147486300" r:id="rId16"/>
    <p:sldLayoutId id="2147486301" r:id="rId17"/>
    <p:sldLayoutId id="2147486302" r:id="rId18"/>
    <p:sldLayoutId id="2147486303" r:id="rId19"/>
    <p:sldLayoutId id="2147486304" r:id="rId20"/>
    <p:sldLayoutId id="2147486305" r:id="rId21"/>
    <p:sldLayoutId id="2147486306" r:id="rId22"/>
    <p:sldLayoutId id="2147486307" r:id="rId23"/>
    <p:sldLayoutId id="2147486308" r:id="rId24"/>
    <p:sldLayoutId id="2147486309" r:id="rId25"/>
    <p:sldLayoutId id="2147486310" r:id="rId26"/>
    <p:sldLayoutId id="2147486311" r:id="rId27"/>
    <p:sldLayoutId id="2147486312" r:id="rId28"/>
    <p:sldLayoutId id="2147486313" r:id="rId29"/>
    <p:sldLayoutId id="2147486314" r:id="rId30"/>
    <p:sldLayoutId id="2147486315" r:id="rId31"/>
    <p:sldLayoutId id="2147486316" r:id="rId32"/>
    <p:sldLayoutId id="214748631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 id="2147486339" r:id="rId21"/>
    <p:sldLayoutId id="2147486340" r:id="rId22"/>
    <p:sldLayoutId id="2147486341" r:id="rId23"/>
    <p:sldLayoutId id="2147486342" r:id="rId24"/>
    <p:sldLayoutId id="2147486343" r:id="rId25"/>
    <p:sldLayoutId id="2147486344" r:id="rId26"/>
    <p:sldLayoutId id="2147486345" r:id="rId27"/>
    <p:sldLayoutId id="2147486346" r:id="rId28"/>
    <p:sldLayoutId id="2147486347" r:id="rId29"/>
    <p:sldLayoutId id="2147486348" r:id="rId30"/>
    <p:sldLayoutId id="2147486349" r:id="rId31"/>
    <p:sldLayoutId id="2147486350" r:id="rId32"/>
    <p:sldLayoutId id="2147486351" r:id="rId33"/>
    <p:sldLayoutId id="2147486352" r:id="rId34"/>
    <p:sldLayoutId id="2147486353" r:id="rId35"/>
    <p:sldLayoutId id="2147486354" r:id="rId36"/>
    <p:sldLayoutId id="2147486355" r:id="rId37"/>
    <p:sldLayoutId id="2147486356" r:id="rId38"/>
    <p:sldLayoutId id="2147486357" r:id="rId39"/>
    <p:sldLayoutId id="2147486358" r:id="rId40"/>
    <p:sldLayoutId id="2147486359" r:id="rId41"/>
    <p:sldLayoutId id="2147486360" r:id="rId42"/>
    <p:sldLayoutId id="2147486361" r:id="rId43"/>
    <p:sldLayoutId id="2147486362" r:id="rId44"/>
    <p:sldLayoutId id="2147486363" r:id="rId45"/>
    <p:sldLayoutId id="2147486364" r:id="rId46"/>
    <p:sldLayoutId id="2147486365" r:id="rId47"/>
    <p:sldLayoutId id="2147486366" r:id="rId48"/>
    <p:sldLayoutId id="2147486367" r:id="rId49"/>
    <p:sldLayoutId id="2147486368" r:id="rId50"/>
    <p:sldLayoutId id="2147486369" r:id="rId51"/>
    <p:sldLayoutId id="2147486370" r:id="rId52"/>
    <p:sldLayoutId id="2147486371" r:id="rId53"/>
    <p:sldLayoutId id="2147486372"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9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704" r:id="rId4"/>
    <p:sldLayoutId id="2147483705" r:id="rId5"/>
    <p:sldLayoutId id="2147485225" r:id="rId6"/>
    <p:sldLayoutId id="2147485262" r:id="rId7"/>
    <p:sldLayoutId id="2147485263" r:id="rId8"/>
    <p:sldLayoutId id="2147484997" r:id="rId9"/>
    <p:sldLayoutId id="2147485000" r:id="rId10"/>
    <p:sldLayoutId id="2147485264" r:id="rId11"/>
    <p:sldLayoutId id="2147485002" r:id="rId12"/>
    <p:sldLayoutId id="2147485003" r:id="rId13"/>
    <p:sldLayoutId id="2147485004" r:id="rId14"/>
    <p:sldLayoutId id="2147485265" r:id="rId15"/>
    <p:sldLayoutId id="2147483728" r:id="rId16"/>
    <p:sldLayoutId id="2147485266" r:id="rId17"/>
    <p:sldLayoutId id="2147485009" r:id="rId18"/>
    <p:sldLayoutId id="2147485267" r:id="rId19"/>
    <p:sldLayoutId id="2147485006" r:id="rId20"/>
    <p:sldLayoutId id="2147483670" r:id="rId21"/>
    <p:sldLayoutId id="2147483731" r:id="rId22"/>
    <p:sldLayoutId id="2147483732" r:id="rId23"/>
    <p:sldLayoutId id="2147483733" r:id="rId24"/>
    <p:sldLayoutId id="2147485268" r:id="rId25"/>
    <p:sldLayoutId id="2147483672" r:id="rId26"/>
    <p:sldLayoutId id="2147485269" r:id="rId27"/>
    <p:sldLayoutId id="2147483674" r:id="rId28"/>
    <p:sldLayoutId id="2147485270" r:id="rId29"/>
    <p:sldLayoutId id="2147485271" r:id="rId30"/>
    <p:sldLayoutId id="2147485154" r:id="rId31"/>
    <p:sldLayoutId id="2147485155" r:id="rId32"/>
    <p:sldLayoutId id="2147485272" r:id="rId33"/>
    <p:sldLayoutId id="2147485273" r:id="rId34"/>
    <p:sldLayoutId id="2147485274" r:id="rId35"/>
    <p:sldLayoutId id="2147485275" r:id="rId36"/>
    <p:sldLayoutId id="2147485276" r:id="rId37"/>
    <p:sldLayoutId id="2147485160" r:id="rId38"/>
    <p:sldLayoutId id="2147485277" r:id="rId39"/>
    <p:sldLayoutId id="2147485278" r:id="rId40"/>
    <p:sldLayoutId id="2147483742" r:id="rId41"/>
    <p:sldLayoutId id="2147483684" r:id="rId42"/>
    <p:sldLayoutId id="2147483685" r:id="rId43"/>
    <p:sldLayoutId id="2147483706" r:id="rId44"/>
    <p:sldLayoutId id="2147484228" r:id="rId45"/>
    <p:sldLayoutId id="2147485067" r:id="rId46"/>
    <p:sldLayoutId id="2147484230" r:id="rId47"/>
    <p:sldLayoutId id="2147484231" r:id="rId48"/>
    <p:sldLayoutId id="2147484232" r:id="rId49"/>
    <p:sldLayoutId id="2147485246" r:id="rId50"/>
    <p:sldLayoutId id="2147485279" r:id="rId51"/>
    <p:sldLayoutId id="2147485281" r:id="rId52"/>
    <p:sldLayoutId id="2147483747" r:id="rId53"/>
    <p:sldLayoutId id="2147486084" r:id="rId54"/>
    <p:sldLayoutId id="2147485028" r:id="rId55"/>
    <p:sldLayoutId id="2147485029" r:id="rId56"/>
    <p:sldLayoutId id="2147485031" r:id="rId57"/>
    <p:sldLayoutId id="2147485283" r:id="rId58"/>
    <p:sldLayoutId id="2147485284" r:id="rId59"/>
    <p:sldLayoutId id="2147485286" r:id="rId60"/>
    <p:sldLayoutId id="2147485311" r:id="rId61"/>
    <p:sldLayoutId id="2147485033" r:id="rId62"/>
    <p:sldLayoutId id="2147485034" r:id="rId63"/>
    <p:sldLayoutId id="2147485035" r:id="rId64"/>
    <p:sldLayoutId id="2147485036" r:id="rId65"/>
    <p:sldLayoutId id="2147485312" r:id="rId66"/>
    <p:sldLayoutId id="2147483698" r:id="rId67"/>
    <p:sldLayoutId id="2147485038" r:id="rId68"/>
    <p:sldLayoutId id="2147485039" r:id="rId69"/>
    <p:sldLayoutId id="2147485180" r:id="rId70"/>
    <p:sldLayoutId id="2147485181" r:id="rId71"/>
    <p:sldLayoutId id="2147485044" r:id="rId72"/>
    <p:sldLayoutId id="2147485355" r:id="rId73"/>
    <p:sldLayoutId id="2147485356" r:id="rId74"/>
    <p:sldLayoutId id="2147485255" r:id="rId75"/>
    <p:sldLayoutId id="2147485256" r:id="rId76"/>
    <p:sldLayoutId id="2147485217" r:id="rId77"/>
    <p:sldLayoutId id="2147485218" r:id="rId78"/>
    <p:sldLayoutId id="2147483700" r:id="rId79"/>
    <p:sldLayoutId id="2147483702" r:id="rId80"/>
    <p:sldLayoutId id="2147485041" r:id="rId81"/>
    <p:sldLayoutId id="2147485042" r:id="rId82"/>
    <p:sldLayoutId id="2147483703" r:id="rId83"/>
    <p:sldLayoutId id="2147484233" r:id="rId84"/>
    <p:sldLayoutId id="2147485142" r:id="rId85"/>
    <p:sldLayoutId id="2147484234" r:id="rId86"/>
    <p:sldLayoutId id="2147484235" r:id="rId87"/>
    <p:sldLayoutId id="2147484236" r:id="rId8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58" r:id="rId1"/>
    <p:sldLayoutId id="2147484610" r:id="rId2"/>
    <p:sldLayoutId id="2147484240" r:id="rId3"/>
    <p:sldLayoutId id="2147484241" r:id="rId4"/>
    <p:sldLayoutId id="2147484474" r:id="rId5"/>
    <p:sldLayoutId id="2147484245" r:id="rId6"/>
    <p:sldLayoutId id="2147484247" r:id="rId7"/>
    <p:sldLayoutId id="2147484603" r:id="rId8"/>
    <p:sldLayoutId id="2147484249" r:id="rId9"/>
    <p:sldLayoutId id="2147484640" r:id="rId10"/>
    <p:sldLayoutId id="2147484582" r:id="rId11"/>
    <p:sldLayoutId id="2147484641" r:id="rId12"/>
    <p:sldLayoutId id="2147484584" r:id="rId13"/>
    <p:sldLayoutId id="2147484583" r:id="rId14"/>
    <p:sldLayoutId id="2147484256" r:id="rId15"/>
    <p:sldLayoutId id="2147484257" r:id="rId16"/>
    <p:sldLayoutId id="2147484585" r:id="rId17"/>
    <p:sldLayoutId id="2147484299" r:id="rId18"/>
    <p:sldLayoutId id="2147484263" r:id="rId19"/>
    <p:sldLayoutId id="2147484696" r:id="rId20"/>
    <p:sldLayoutId id="2147485054" r:id="rId21"/>
    <p:sldLayoutId id="2147485064" r:id="rId22"/>
    <p:sldLayoutId id="2147485065"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7"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183954473"/>
      </p:ext>
    </p:extLst>
  </p:cSld>
  <p:clrMap bg1="lt1" tx1="dk1" bg2="lt2" tx2="dk2" accent1="accent1" accent2="accent2" accent3="accent3" accent4="accent4" accent5="accent5" accent6="accent6" hlink="hlink" folHlink="folHlink"/>
  <p:sldLayoutIdLst>
    <p:sldLayoutId id="2147484133" r:id="rId1"/>
    <p:sldLayoutId id="2147485347" r:id="rId2"/>
    <p:sldLayoutId id="2147486085" r:id="rId3"/>
    <p:sldLayoutId id="2147486086" r:id="rId4"/>
    <p:sldLayoutId id="2147485357" r:id="rId5"/>
    <p:sldLayoutId id="2147485358" r:id="rId6"/>
    <p:sldLayoutId id="2147485359" r:id="rId7"/>
    <p:sldLayoutId id="2147485360" r:id="rId8"/>
    <p:sldLayoutId id="2147485348" r:id="rId9"/>
    <p:sldLayoutId id="2147483699" r:id="rId10"/>
    <p:sldLayoutId id="2147485353" r:id="rId11"/>
    <p:sldLayoutId id="2147483701" r:id="rId12"/>
    <p:sldLayoutId id="2147485069" r:id="rId13"/>
    <p:sldLayoutId id="2147485070" r:id="rId14"/>
    <p:sldLayoutId id="2147485071" r:id="rId15"/>
    <p:sldLayoutId id="2147485072" r:id="rId16"/>
    <p:sldLayoutId id="2147485078" r:id="rId17"/>
    <p:sldLayoutId id="2147485079" r:id="rId18"/>
    <p:sldLayoutId id="2147485080" r:id="rId19"/>
    <p:sldLayoutId id="2147485081" r:id="rId20"/>
    <p:sldLayoutId id="2147485082" r:id="rId21"/>
    <p:sldLayoutId id="2147485083" r:id="rId22"/>
    <p:sldLayoutId id="2147485084" r:id="rId23"/>
    <p:sldLayoutId id="2147485092" r:id="rId24"/>
    <p:sldLayoutId id="2147485354" r:id="rId25"/>
    <p:sldLayoutId id="2147485316" r:id="rId26"/>
    <p:sldLayoutId id="2147485317" r:id="rId27"/>
    <p:sldLayoutId id="2147485318" r:id="rId28"/>
    <p:sldLayoutId id="2147485093" r:id="rId29"/>
    <p:sldLayoutId id="2147485094" r:id="rId30"/>
    <p:sldLayoutId id="2147485095" r:id="rId31"/>
    <p:sldLayoutId id="2147485096" r:id="rId32"/>
    <p:sldLayoutId id="2147485101" r:id="rId33"/>
    <p:sldLayoutId id="2147483708" r:id="rId34"/>
    <p:sldLayoutId id="2147483709" r:id="rId35"/>
    <p:sldLayoutId id="2147485102" r:id="rId36"/>
    <p:sldLayoutId id="2147485103" r:id="rId37"/>
    <p:sldLayoutId id="2147485106" r:id="rId38"/>
    <p:sldLayoutId id="2147483763" r:id="rId39"/>
    <p:sldLayoutId id="2147485107" r:id="rId40"/>
    <p:sldLayoutId id="2147485108" r:id="rId41"/>
    <p:sldLayoutId id="2147484191" r:id="rId42"/>
    <p:sldLayoutId id="2147483800" r:id="rId43"/>
    <p:sldLayoutId id="2147484192" r:id="rId44"/>
    <p:sldLayoutId id="2147485109" r:id="rId4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71429021"/>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 id="2147485131" r:id="rId20"/>
    <p:sldLayoutId id="2147485132" r:id="rId21"/>
    <p:sldLayoutId id="2147485133" r:id="rId22"/>
    <p:sldLayoutId id="2147485134" r:id="rId23"/>
    <p:sldLayoutId id="2147485137" r:id="rId2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2155744"/>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333" r:id="rId6"/>
    <p:sldLayoutId id="2147485334" r:id="rId7"/>
    <p:sldLayoutId id="2147485156" r:id="rId8"/>
    <p:sldLayoutId id="2147485157" r:id="rId9"/>
    <p:sldLayoutId id="2147485158" r:id="rId10"/>
    <p:sldLayoutId id="2147485159" r:id="rId11"/>
    <p:sldLayoutId id="2147485340" r:id="rId12"/>
    <p:sldLayoutId id="2147485161" r:id="rId13"/>
    <p:sldLayoutId id="2147485162" r:id="rId14"/>
    <p:sldLayoutId id="2147485163" r:id="rId15"/>
    <p:sldLayoutId id="2147485164" r:id="rId16"/>
    <p:sldLayoutId id="2147485165" r:id="rId17"/>
    <p:sldLayoutId id="2147485166" r:id="rId18"/>
    <p:sldLayoutId id="2147485167" r:id="rId19"/>
    <p:sldLayoutId id="2147485168" r:id="rId20"/>
    <p:sldLayoutId id="2147485170" r:id="rId21"/>
    <p:sldLayoutId id="2147485171" r:id="rId22"/>
    <p:sldLayoutId id="2147485173" r:id="rId23"/>
    <p:sldLayoutId id="214748517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754343"/>
      </p:ext>
    </p:extLst>
  </p:cSld>
  <p:clrMap bg1="lt1" tx1="dk1" bg2="lt2" tx2="dk2" accent1="accent1" accent2="accent2" accent3="accent3" accent4="accent4" accent5="accent5" accent6="accent6" hlink="hlink" folHlink="folHlink"/>
  <p:sldLayoutIdLst>
    <p:sldLayoutId id="2147485345" r:id="rId1"/>
    <p:sldLayoutId id="2147485247" r:id="rId2"/>
    <p:sldLayoutId id="2147485224" r:id="rId3"/>
    <p:sldLayoutId id="2147485319" r:id="rId4"/>
    <p:sldLayoutId id="2147485226" r:id="rId5"/>
    <p:sldLayoutId id="2147485227" r:id="rId6"/>
    <p:sldLayoutId id="2147483917" r:id="rId7"/>
    <p:sldLayoutId id="2147485228" r:id="rId8"/>
    <p:sldLayoutId id="2147485229" r:id="rId9"/>
    <p:sldLayoutId id="2147485230" r:id="rId10"/>
    <p:sldLayoutId id="2147485235" r:id="rId11"/>
    <p:sldLayoutId id="2147485231" r:id="rId12"/>
    <p:sldLayoutId id="2147485232" r:id="rId13"/>
    <p:sldLayoutId id="2147485233" r:id="rId14"/>
    <p:sldLayoutId id="2147483913" r:id="rId15"/>
    <p:sldLayoutId id="2147485234" r:id="rId16"/>
    <p:sldLayoutId id="2147485236" r:id="rId17"/>
    <p:sldLayoutId id="2147485237" r:id="rId18"/>
    <p:sldLayoutId id="2147485238" r:id="rId19"/>
    <p:sldLayoutId id="2147485239" r:id="rId20"/>
    <p:sldLayoutId id="2147485240" r:id="rId21"/>
    <p:sldLayoutId id="2147485241" r:id="rId22"/>
    <p:sldLayoutId id="2147485242" r:id="rId23"/>
    <p:sldLayoutId id="2147485243" r:id="rId24"/>
    <p:sldLayoutId id="2147485244" r:id="rId25"/>
    <p:sldLayoutId id="2147485245" r:id="rId26"/>
    <p:sldLayoutId id="2147483915" r:id="rId27"/>
    <p:sldLayoutId id="21474839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262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5821042"/>
      </p:ext>
    </p:extLst>
  </p:cSld>
  <p:clrMap bg1="lt1" tx1="dk1" bg2="lt2" tx2="dk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351" r:id="rId17"/>
    <p:sldLayoutId id="2147485352" r:id="rId18"/>
    <p:sldLayoutId id="2147485219" r:id="rId19"/>
    <p:sldLayoutId id="2147485220" r:id="rId20"/>
    <p:sldLayoutId id="2147485221" r:id="rId21"/>
    <p:sldLayoutId id="2147485222" r:id="rId22"/>
  </p:sldLayoutIdLst>
  <p:transition>
    <p:fade/>
  </p:transition>
  <p:hf sldNum="0" hdr="0" ftr="0" dt="0"/>
  <p:txStyles>
    <p:titleStyle>
      <a:lvl1pPr algn="l" defTabSz="932742" rtl="0" eaLnBrk="1" latinLnBrk="0" hangingPunct="1">
        <a:lnSpc>
          <a:spcPct val="95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OABrentHiram" TargetMode="External"/><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736.xml"/></Relationships>
</file>

<file path=ppt/slides/_rels/slide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xml"/><Relationship Id="rId1" Type="http://schemas.openxmlformats.org/officeDocument/2006/relationships/slideLayout" Target="../slideLayouts/slideLayout7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6.xml"/></Relationships>
</file>

<file path=ppt/slides/_rels/slide7.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7.xml"/><Relationship Id="rId1" Type="http://schemas.openxmlformats.org/officeDocument/2006/relationships/slideLayout" Target="../slideLayouts/slideLayout7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noFill/>
        </p:spPr>
        <p:txBody>
          <a:bodyPr/>
          <a:lstStyle/>
          <a:p>
            <a:pPr>
              <a:lnSpc>
                <a:spcPct val="90000"/>
              </a:lnSpc>
            </a:pPr>
            <a:r>
              <a:rPr lang="en-US" sz="3200" dirty="0">
                <a:solidFill>
                  <a:schemeClr val="tx1"/>
                </a:solidFill>
              </a:rPr>
              <a:t>Azure Synapse for Actuaries</a:t>
            </a:r>
            <a:br>
              <a:rPr lang="en-US" sz="3200" dirty="0">
                <a:solidFill>
                  <a:schemeClr val="tx1"/>
                </a:solidFill>
              </a:rPr>
            </a:br>
            <a:br>
              <a:rPr lang="en-US" sz="3200" dirty="0">
                <a:solidFill>
                  <a:schemeClr val="tx1"/>
                </a:solidFill>
              </a:rPr>
            </a:br>
            <a:r>
              <a:rPr lang="en-US" sz="2400" i="1" dirty="0">
                <a:solidFill>
                  <a:schemeClr val="tx1"/>
                </a:solidFill>
              </a:rPr>
              <a:t>Solvency II Use Case</a:t>
            </a:r>
          </a:p>
        </p:txBody>
      </p:sp>
      <p:sp>
        <p:nvSpPr>
          <p:cNvPr id="9" name="TextBox 8">
            <a:extLst>
              <a:ext uri="{FF2B5EF4-FFF2-40B4-BE49-F238E27FC236}">
                <a16:creationId xmlns:a16="http://schemas.microsoft.com/office/drawing/2014/main" id="{DDFCA937-C3C5-4E6F-9010-C60E15E209DB}"/>
              </a:ext>
            </a:extLst>
          </p:cNvPr>
          <p:cNvSpPr txBox="1"/>
          <p:nvPr/>
        </p:nvSpPr>
        <p:spPr>
          <a:xfrm>
            <a:off x="584199" y="5794771"/>
            <a:ext cx="2482559"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3"/>
              </a:rPr>
              <a:t>https://bit.ly/SOABrentHiram</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
        <p:nvSpPr>
          <p:cNvPr id="5" name="Text Placeholder 9">
            <a:extLst>
              <a:ext uri="{FF2B5EF4-FFF2-40B4-BE49-F238E27FC236}">
                <a16:creationId xmlns:a16="http://schemas.microsoft.com/office/drawing/2014/main" id="{F1087F95-5BC5-4120-8F95-1414DEB16648}"/>
              </a:ext>
            </a:extLst>
          </p:cNvPr>
          <p:cNvSpPr txBox="1">
            <a:spLocks/>
          </p:cNvSpPr>
          <p:nvPr/>
        </p:nvSpPr>
        <p:spPr>
          <a:xfrm>
            <a:off x="584199" y="4471332"/>
            <a:ext cx="5162260" cy="1323439"/>
          </a:xfrm>
          <a:prstGeom prst="rect">
            <a:avLst/>
          </a:prstGeom>
          <a:noFill/>
        </p:spPr>
        <p:txBody>
          <a:bodyPr vert="horz" wrap="square" lIns="0" tIns="0" rIns="0" bIns="0" numCol="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Brent Carpenetti</a:t>
            </a:r>
          </a:p>
          <a:p>
            <a:pPr>
              <a:defRPr/>
            </a:pPr>
            <a:endParaRPr lang="en-US" sz="1400">
              <a:solidFill>
                <a:srgbClr val="FFFFFF"/>
              </a:solidFill>
              <a:latin typeface="Segoe UI"/>
            </a:endParaRPr>
          </a:p>
          <a:p>
            <a:pPr>
              <a:defRPr/>
            </a:pPr>
            <a:r>
              <a:rPr lang="en-US" sz="1400">
                <a:solidFill>
                  <a:srgbClr val="FFFFFF"/>
                </a:solidFill>
                <a:latin typeface="Segoe UI"/>
              </a:rPr>
              <a:t>Senior Actuary</a:t>
            </a:r>
          </a:p>
          <a:p>
            <a:pPr>
              <a:defRPr/>
            </a:pPr>
            <a:r>
              <a:rPr lang="en-US" sz="1400">
                <a:solidFill>
                  <a:srgbClr val="FFFFFF"/>
                </a:solidFill>
                <a:latin typeface="Segoe UI"/>
              </a:rPr>
              <a:t>Hannover-RE</a:t>
            </a:r>
          </a:p>
          <a:p>
            <a:endParaRPr lang="en-US"/>
          </a:p>
          <a:p>
            <a:r>
              <a:rPr lang="en-US"/>
              <a:t>Hiram Fleitas</a:t>
            </a:r>
          </a:p>
          <a:p>
            <a:endParaRPr lang="en-US" sz="1400"/>
          </a:p>
          <a:p>
            <a:r>
              <a:rPr lang="en-US" sz="1400"/>
              <a:t>Senior Customer Engineer</a:t>
            </a:r>
          </a:p>
          <a:p>
            <a:r>
              <a:rPr lang="en-US" sz="1400"/>
              <a:t>Microsoft Data &amp; AI</a:t>
            </a:r>
            <a:endParaRPr lang="en-US" sz="1400" dirty="0"/>
          </a:p>
        </p:txBody>
      </p:sp>
    </p:spTree>
    <p:extLst>
      <p:ext uri="{BB962C8B-B14F-4D97-AF65-F5344CB8AC3E}">
        <p14:creationId xmlns:p14="http://schemas.microsoft.com/office/powerpoint/2010/main" val="420921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E56B126-BE02-49AC-81FC-6C7260F8C2AB}"/>
              </a:ext>
            </a:extLst>
          </p:cNvPr>
          <p:cNvGrpSpPr>
            <a:grpSpLocks noChangeAspect="1"/>
          </p:cNvGrpSpPr>
          <p:nvPr/>
        </p:nvGrpSpPr>
        <p:grpSpPr>
          <a:xfrm>
            <a:off x="9178331" y="0"/>
            <a:ext cx="3013669" cy="3017520"/>
            <a:chOff x="8676053" y="0"/>
            <a:chExt cx="3515947" cy="3535680"/>
          </a:xfrm>
        </p:grpSpPr>
        <p:sp>
          <p:nvSpPr>
            <p:cNvPr id="37" name="Oval 36">
              <a:extLst>
                <a:ext uri="{FF2B5EF4-FFF2-40B4-BE49-F238E27FC236}">
                  <a16:creationId xmlns:a16="http://schemas.microsoft.com/office/drawing/2014/main" id="{C2BB6363-A8DA-4815-95F0-D17F16277BC6}"/>
                </a:ext>
              </a:extLst>
            </p:cNvPr>
            <p:cNvSpPr>
              <a:spLocks/>
            </p:cNvSpPr>
            <p:nvPr/>
          </p:nvSpPr>
          <p:spPr bwMode="auto">
            <a:xfrm>
              <a:off x="8676053" y="0"/>
              <a:ext cx="3515947" cy="3535680"/>
            </a:xfrm>
            <a:prstGeom prst="ellipse">
              <a:avLst/>
            </a:prstGeom>
            <a:solidFill>
              <a:srgbClr val="000000"/>
            </a:solidFill>
            <a:ln w="10795" cap="flat" cmpd="sng" algn="ctr">
              <a:noFill/>
              <a:prstDash val="solid"/>
            </a:ln>
            <a:effectLst>
              <a:outerShdw blurRad="381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E6FF"/>
                </a:solidFill>
                <a:effectLst/>
                <a:uLnTx/>
                <a:uFillTx/>
                <a:latin typeface="Segoe UI Semilight"/>
                <a:ea typeface="+mn-ea"/>
                <a:cs typeface="+mn-cs"/>
              </a:endParaRPr>
            </a:p>
          </p:txBody>
        </p:sp>
        <p:pic>
          <p:nvPicPr>
            <p:cNvPr id="32" name="Picture 31">
              <a:extLst>
                <a:ext uri="{FF2B5EF4-FFF2-40B4-BE49-F238E27FC236}">
                  <a16:creationId xmlns:a16="http://schemas.microsoft.com/office/drawing/2014/main" id="{47716E25-630D-45A1-948A-7FD96F0DD321}"/>
                </a:ext>
              </a:extLst>
            </p:cNvPr>
            <p:cNvPicPr>
              <a:picLocks noChangeAspect="1"/>
            </p:cNvPicPr>
            <p:nvPr/>
          </p:nvPicPr>
          <p:blipFill>
            <a:blip r:embed="rId3"/>
            <a:stretch>
              <a:fillRect/>
            </a:stretch>
          </p:blipFill>
          <p:spPr>
            <a:xfrm>
              <a:off x="9162114" y="535505"/>
              <a:ext cx="2562148" cy="2123802"/>
            </a:xfrm>
            <a:prstGeom prst="rect">
              <a:avLst/>
            </a:prstGeom>
          </p:spPr>
        </p:pic>
      </p:grpSp>
      <p:sp>
        <p:nvSpPr>
          <p:cNvPr id="38" name="TextBox 37">
            <a:extLst>
              <a:ext uri="{FF2B5EF4-FFF2-40B4-BE49-F238E27FC236}">
                <a16:creationId xmlns:a16="http://schemas.microsoft.com/office/drawing/2014/main" id="{83649913-04F7-4AE1-AD41-0139AD844DE8}"/>
              </a:ext>
            </a:extLst>
          </p:cNvPr>
          <p:cNvSpPr txBox="1"/>
          <p:nvPr/>
        </p:nvSpPr>
        <p:spPr>
          <a:xfrm>
            <a:off x="909403" y="2989802"/>
            <a:ext cx="10373193" cy="2308324"/>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Solvency II is a </a:t>
            </a:r>
            <a:r>
              <a:rPr lang="en-US" sz="2400" dirty="0">
                <a:latin typeface="Segoe UI Semibold"/>
              </a:rPr>
              <a:t>risk-based capital regime</a:t>
            </a:r>
            <a:r>
              <a:rPr lang="en-US" sz="2400" dirty="0">
                <a:solidFill>
                  <a:srgbClr val="000000">
                    <a:lumMod val="50000"/>
                    <a:lumOff val="50000"/>
                  </a:srgbClr>
                </a:solidFill>
                <a:latin typeface="Segoe UI Semibold"/>
              </a:rPr>
              <a:t>, similar in concept to Basel II, implemented for European insurers on 1 January 2016. The risk-based capital requirement, </a:t>
            </a:r>
            <a:r>
              <a:rPr lang="en-US" sz="2400" dirty="0">
                <a:latin typeface="Segoe UI Semibold"/>
              </a:rPr>
              <a:t>the Solvency Capital Requirement (SCR)</a:t>
            </a:r>
            <a:r>
              <a:rPr lang="en-US" sz="2400" dirty="0">
                <a:solidFill>
                  <a:srgbClr val="000000">
                    <a:lumMod val="50000"/>
                    <a:lumOff val="50000"/>
                  </a:srgbClr>
                </a:solidFill>
                <a:latin typeface="Segoe UI Semibold"/>
              </a:rPr>
              <a:t>, is calculated using either the standard formula; an approved internal model; or a mixture of both. The calculation </a:t>
            </a:r>
            <a:r>
              <a:rPr lang="en-US" sz="2400" dirty="0">
                <a:latin typeface="Segoe UI Semibold"/>
              </a:rPr>
              <a:t>is calibrated to a 99.5 per cent confidence level over a 1-year period</a:t>
            </a:r>
            <a:r>
              <a:rPr lang="en-US" sz="2400" dirty="0">
                <a:solidFill>
                  <a:srgbClr val="000000">
                    <a:lumMod val="50000"/>
                    <a:lumOff val="50000"/>
                  </a:srgbClr>
                </a:solidFill>
                <a:latin typeface="Segoe UI Semibold"/>
              </a:rPr>
              <a:t>.</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Solvency II?</a:t>
            </a:r>
          </a:p>
        </p:txBody>
      </p:sp>
    </p:spTree>
    <p:extLst>
      <p:ext uri="{BB962C8B-B14F-4D97-AF65-F5344CB8AC3E}">
        <p14:creationId xmlns:p14="http://schemas.microsoft.com/office/powerpoint/2010/main" val="74816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684D60-DC81-41B3-BB51-68591ED89523}"/>
              </a:ext>
            </a:extLst>
          </p:cNvPr>
          <p:cNvGrpSpPr>
            <a:grpSpLocks/>
          </p:cNvGrpSpPr>
          <p:nvPr/>
        </p:nvGrpSpPr>
        <p:grpSpPr>
          <a:xfrm>
            <a:off x="9174480" y="0"/>
            <a:ext cx="3017520" cy="3017520"/>
            <a:chOff x="8676053" y="0"/>
            <a:chExt cx="3515947" cy="3535680"/>
          </a:xfrm>
        </p:grpSpPr>
        <p:sp>
          <p:nvSpPr>
            <p:cNvPr id="5" name="Oval 4">
              <a:extLst>
                <a:ext uri="{FF2B5EF4-FFF2-40B4-BE49-F238E27FC236}">
                  <a16:creationId xmlns:a16="http://schemas.microsoft.com/office/drawing/2014/main" id="{0A9FD9D2-36B3-4B55-AD5B-B6FE32BC189F}"/>
                </a:ext>
              </a:extLst>
            </p:cNvPr>
            <p:cNvSpPr/>
            <p:nvPr/>
          </p:nvSpPr>
          <p:spPr bwMode="auto">
            <a:xfrm>
              <a:off x="8676053" y="0"/>
              <a:ext cx="3515947" cy="3535680"/>
            </a:xfrm>
            <a:prstGeom prst="ellipse">
              <a:avLst/>
            </a:prstGeom>
            <a:solidFill>
              <a:srgbClr val="000000"/>
            </a:solidFill>
            <a:ln w="10795" cap="flat" cmpd="sng" algn="ctr">
              <a:noFill/>
              <a:prstDash val="solid"/>
            </a:ln>
            <a:effectLst>
              <a:outerShdw blurRad="381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E6FF"/>
                </a:solidFill>
                <a:effectLst/>
                <a:uLnTx/>
                <a:uFillTx/>
                <a:latin typeface="Segoe UI Semilight"/>
                <a:ea typeface="+mn-ea"/>
                <a:cs typeface="+mn-cs"/>
              </a:endParaRPr>
            </a:p>
          </p:txBody>
        </p:sp>
        <p:pic>
          <p:nvPicPr>
            <p:cNvPr id="12" name="Picture 11" descr="A picture containing text, clipart&#10;&#10;Description automatically generated">
              <a:extLst>
                <a:ext uri="{FF2B5EF4-FFF2-40B4-BE49-F238E27FC236}">
                  <a16:creationId xmlns:a16="http://schemas.microsoft.com/office/drawing/2014/main" id="{A7471471-A00B-4501-878D-608FB6F8BF1E}"/>
                </a:ext>
              </a:extLst>
            </p:cNvPr>
            <p:cNvPicPr>
              <a:picLocks noChangeAspect="1"/>
            </p:cNvPicPr>
            <p:nvPr/>
          </p:nvPicPr>
          <p:blipFill rotWithShape="1">
            <a:blip r:embed="rId3">
              <a:extLst>
                <a:ext uri="{28A0092B-C50C-407E-A947-70E740481C1C}">
                  <a14:useLocalDpi xmlns:a14="http://schemas.microsoft.com/office/drawing/2010/main" val="0"/>
                </a:ext>
              </a:extLst>
            </a:blip>
            <a:srcRect l="4794" t="15039" r="43850" b="13751"/>
            <a:stretch/>
          </p:blipFill>
          <p:spPr>
            <a:xfrm>
              <a:off x="9351986" y="567579"/>
              <a:ext cx="2164080" cy="2400522"/>
            </a:xfrm>
            <a:prstGeom prst="rect">
              <a:avLst/>
            </a:prstGeom>
            <a:effectLst>
              <a:outerShdw blurRad="50800" dist="50800" dir="5400000" algn="ctr" rotWithShape="0">
                <a:srgbClr val="000000">
                  <a:alpha val="30000"/>
                </a:srgbClr>
              </a:outerShdw>
            </a:effectLst>
          </p:spPr>
        </p:pic>
      </p:grpSp>
      <p:sp>
        <p:nvSpPr>
          <p:cNvPr id="9" name="TextBox 8">
            <a:extLst>
              <a:ext uri="{FF2B5EF4-FFF2-40B4-BE49-F238E27FC236}">
                <a16:creationId xmlns:a16="http://schemas.microsoft.com/office/drawing/2014/main" id="{D293CFDC-C70B-2244-898A-4A785710E4AC}"/>
              </a:ext>
            </a:extLst>
          </p:cNvPr>
          <p:cNvSpPr txBox="1"/>
          <p:nvPr/>
        </p:nvSpPr>
        <p:spPr>
          <a:xfrm>
            <a:off x="2416629" y="1461504"/>
            <a:ext cx="7358742"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Synapse Analytics?</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2989802"/>
            <a:ext cx="10373193" cy="2308324"/>
          </a:xfrm>
          <a:prstGeom prst="rect">
            <a:avLst/>
          </a:prstGeom>
          <a:noFill/>
        </p:spPr>
        <p:txBody>
          <a:bodyPr wrap="square">
            <a:spAutoFit/>
          </a:bodyPr>
          <a:lstStyle/>
          <a:p>
            <a:pPr lvl="0" algn="ctr" defTabSz="914367">
              <a:spcBef>
                <a:spcPts val="1800"/>
              </a:spcBef>
            </a:pPr>
            <a:r>
              <a:rPr lang="en-US" sz="2400" dirty="0">
                <a:solidFill>
                  <a:srgbClr val="000000">
                    <a:lumMod val="50000"/>
                    <a:lumOff val="50000"/>
                  </a:srgbClr>
                </a:solidFill>
                <a:latin typeface="Segoe UI Semibold"/>
              </a:rPr>
              <a:t>Is a </a:t>
            </a:r>
            <a:r>
              <a:rPr lang="en-US" sz="2400" dirty="0">
                <a:latin typeface="Segoe UI Semibold"/>
              </a:rPr>
              <a:t>limitless analytics service</a:t>
            </a:r>
            <a:r>
              <a:rPr lang="en-US" sz="2400" dirty="0">
                <a:solidFill>
                  <a:srgbClr val="000000">
                    <a:lumMod val="50000"/>
                    <a:lumOff val="50000"/>
                  </a:srgbClr>
                </a:solidFill>
                <a:latin typeface="Segoe UI Semibold"/>
              </a:rPr>
              <a:t> that brings together </a:t>
            </a:r>
            <a:r>
              <a:rPr lang="en-US" sz="2400" dirty="0">
                <a:latin typeface="Segoe UI Semibold"/>
              </a:rPr>
              <a:t>data integration</a:t>
            </a:r>
            <a:r>
              <a:rPr lang="en-US" sz="2400" dirty="0">
                <a:solidFill>
                  <a:srgbClr val="000000">
                    <a:lumMod val="50000"/>
                    <a:lumOff val="50000"/>
                  </a:srgbClr>
                </a:solidFill>
                <a:latin typeface="Segoe UI Semibold"/>
              </a:rPr>
              <a:t>, enterprise data </a:t>
            </a:r>
            <a:r>
              <a:rPr lang="en-US" sz="2400" dirty="0">
                <a:latin typeface="Segoe UI Semibold"/>
              </a:rPr>
              <a:t>warehousing</a:t>
            </a:r>
            <a:r>
              <a:rPr lang="en-US" sz="2400" dirty="0">
                <a:solidFill>
                  <a:srgbClr val="000000">
                    <a:lumMod val="50000"/>
                    <a:lumOff val="50000"/>
                  </a:srgbClr>
                </a:solidFill>
                <a:latin typeface="Segoe UI Semibold"/>
              </a:rPr>
              <a:t>, and </a:t>
            </a:r>
            <a:r>
              <a:rPr lang="en-US" sz="2400" dirty="0">
                <a:latin typeface="Segoe UI Semibold"/>
              </a:rPr>
              <a:t>big data</a:t>
            </a:r>
            <a:r>
              <a:rPr lang="en-US" sz="2400" dirty="0">
                <a:solidFill>
                  <a:srgbClr val="000000">
                    <a:lumMod val="50000"/>
                    <a:lumOff val="50000"/>
                  </a:srgbClr>
                </a:solidFill>
                <a:latin typeface="Segoe UI Semibold"/>
              </a:rPr>
              <a:t> analytics. It gives you the freedom to query data on your terms, using either </a:t>
            </a:r>
            <a:r>
              <a:rPr lang="en-US" sz="2400" dirty="0">
                <a:latin typeface="Segoe UI Semibold"/>
              </a:rPr>
              <a:t>serverless</a:t>
            </a:r>
            <a:r>
              <a:rPr lang="en-US" sz="2400" dirty="0">
                <a:solidFill>
                  <a:srgbClr val="000000">
                    <a:lumMod val="50000"/>
                    <a:lumOff val="50000"/>
                  </a:srgbClr>
                </a:solidFill>
                <a:latin typeface="Segoe UI Semibold"/>
              </a:rPr>
              <a:t> or dedicated resources—at scale. Azure Synapse brings these worlds together with a unified experience to </a:t>
            </a:r>
            <a:r>
              <a:rPr lang="en-US" sz="2400" dirty="0">
                <a:latin typeface="Segoe UI Semibold"/>
              </a:rPr>
              <a:t>ingest</a:t>
            </a:r>
            <a:r>
              <a:rPr lang="en-US" sz="2400" dirty="0">
                <a:solidFill>
                  <a:srgbClr val="000000">
                    <a:lumMod val="50000"/>
                    <a:lumOff val="50000"/>
                  </a:srgbClr>
                </a:solidFill>
                <a:latin typeface="Segoe UI Semibold"/>
              </a:rPr>
              <a:t>, </a:t>
            </a:r>
            <a:r>
              <a:rPr lang="en-US" sz="2400" dirty="0">
                <a:latin typeface="Segoe UI Semibold"/>
              </a:rPr>
              <a:t>explore</a:t>
            </a:r>
            <a:r>
              <a:rPr lang="en-US" sz="2400" dirty="0">
                <a:solidFill>
                  <a:srgbClr val="000000">
                    <a:lumMod val="50000"/>
                    <a:lumOff val="50000"/>
                  </a:srgbClr>
                </a:solidFill>
                <a:latin typeface="Segoe UI Semibold"/>
              </a:rPr>
              <a:t>, </a:t>
            </a:r>
            <a:r>
              <a:rPr lang="en-US" sz="2400" dirty="0">
                <a:latin typeface="Segoe UI Semibold"/>
              </a:rPr>
              <a:t>prepare</a:t>
            </a:r>
            <a:r>
              <a:rPr lang="en-US" sz="2400" dirty="0">
                <a:solidFill>
                  <a:srgbClr val="000000">
                    <a:lumMod val="50000"/>
                    <a:lumOff val="50000"/>
                  </a:srgbClr>
                </a:solidFill>
                <a:latin typeface="Segoe UI Semibold"/>
              </a:rPr>
              <a:t>, and </a:t>
            </a:r>
            <a:r>
              <a:rPr lang="en-US" sz="2400" dirty="0">
                <a:latin typeface="Segoe UI Semibold"/>
              </a:rPr>
              <a:t>serve</a:t>
            </a:r>
            <a:r>
              <a:rPr lang="en-US" sz="2400" dirty="0">
                <a:solidFill>
                  <a:srgbClr val="000000">
                    <a:lumMod val="50000"/>
                    <a:lumOff val="50000"/>
                  </a:srgbClr>
                </a:solidFill>
                <a:latin typeface="Segoe UI Semibold"/>
              </a:rPr>
              <a:t> data for immediate BI and </a:t>
            </a:r>
            <a:r>
              <a:rPr lang="en-US" sz="2400" dirty="0">
                <a:latin typeface="Segoe UI Semibold"/>
              </a:rPr>
              <a:t>machine learning</a:t>
            </a:r>
            <a:r>
              <a:rPr lang="en-US" sz="2400" dirty="0">
                <a:solidFill>
                  <a:srgbClr val="000000">
                    <a:lumMod val="50000"/>
                    <a:lumOff val="50000"/>
                  </a:srgbClr>
                </a:solidFill>
                <a:latin typeface="Segoe UI Semibold"/>
              </a:rPr>
              <a:t> needs.</a:t>
            </a:r>
            <a:endParaRPr kumimoji="0" lang="en-US" sz="2400" b="0" i="0" u="none" strike="noStrike" kern="1200" cap="none" spc="0" normalizeH="0" baseline="0" noProof="0" dirty="0">
              <a:ln>
                <a:noFill/>
              </a:ln>
              <a:solidFill>
                <a:srgbClr val="000000">
                  <a:lumMod val="50000"/>
                  <a:lumOff val="50000"/>
                </a:srgbClr>
              </a:solidFill>
              <a:effectLst/>
              <a:uLnTx/>
              <a:uFillTx/>
              <a:latin typeface="Segoe UI Semibold"/>
            </a:endParaRPr>
          </a:p>
        </p:txBody>
      </p:sp>
    </p:spTree>
    <p:extLst>
      <p:ext uri="{BB962C8B-B14F-4D97-AF65-F5344CB8AC3E}">
        <p14:creationId xmlns:p14="http://schemas.microsoft.com/office/powerpoint/2010/main" val="922641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Why?</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267200" y="883572"/>
            <a:ext cx="7681367" cy="48936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buFont typeface="Arial" panose="020B0604020202020204" pitchFamily="34" charset="0"/>
              <a:buChar char="•"/>
            </a:pPr>
            <a:r>
              <a:rPr lang="en-US" sz="2800" dirty="0"/>
              <a:t>Hannover Internal Model: 100,000 Scenarios</a:t>
            </a:r>
          </a:p>
          <a:p>
            <a:pPr marL="914400" lvl="1" indent="-457200">
              <a:buFont typeface="Arial" panose="020B0604020202020204" pitchFamily="34" charset="0"/>
              <a:buChar char="•"/>
            </a:pPr>
            <a:r>
              <a:rPr lang="en-US" sz="2000" dirty="0"/>
              <a:t>Excel is too delicate to mange the data size.</a:t>
            </a:r>
          </a:p>
          <a:p>
            <a:pPr marL="914400" lvl="1" indent="-457200">
              <a:buFont typeface="Arial" panose="020B0604020202020204" pitchFamily="34" charset="0"/>
              <a:buChar char="•"/>
            </a:pPr>
            <a:r>
              <a:rPr lang="en-US" sz="2000" dirty="0"/>
              <a:t>Isolated SQL server is technically daunting.</a:t>
            </a:r>
          </a:p>
          <a:p>
            <a:pPr marL="914400" lvl="1" indent="-457200">
              <a:buFont typeface="Arial" panose="020B0604020202020204" pitchFamily="34" charset="0"/>
              <a:buChar char="•"/>
            </a:pPr>
            <a:r>
              <a:rPr lang="en-US" sz="2000" dirty="0"/>
              <a:t>R versioning and libraries impede collaboration.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Business processes often experience delays</a:t>
            </a:r>
          </a:p>
          <a:p>
            <a:pPr marL="914400" lvl="1" indent="-457200">
              <a:buFont typeface="Arial" panose="020B0604020202020204" pitchFamily="34" charset="0"/>
              <a:buChar char="•"/>
            </a:pPr>
            <a:r>
              <a:rPr lang="en-US" sz="2000" dirty="0"/>
              <a:t>Leverage data science and collaborate with IT. </a:t>
            </a:r>
          </a:p>
          <a:p>
            <a:pPr marL="914400" lvl="1" indent="-457200">
              <a:buFont typeface="Arial" panose="020B0604020202020204" pitchFamily="34" charset="0"/>
              <a:buChar char="•"/>
            </a:pPr>
            <a:r>
              <a:rPr lang="en-US" sz="2000" dirty="0"/>
              <a:t>Optimize automation to maximize human capital.</a:t>
            </a:r>
          </a:p>
          <a:p>
            <a:pPr marL="914400" lvl="1" indent="-457200">
              <a:buFont typeface="Arial" panose="020B0604020202020204" pitchFamily="34" charset="0"/>
              <a:buChar char="•"/>
            </a:pPr>
            <a:r>
              <a:rPr lang="en-US" sz="2000" dirty="0"/>
              <a:t>Learn to be programmatically DRY - Don't Repeat Yourself.</a:t>
            </a:r>
          </a:p>
          <a:p>
            <a:pPr marL="914400" lvl="1"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800" dirty="0"/>
              <a:t>Modernized workflows create better results</a:t>
            </a:r>
          </a:p>
          <a:p>
            <a:pPr marL="914400" lvl="1" indent="-457200">
              <a:buFont typeface="Arial" panose="020B0604020202020204" pitchFamily="34" charset="0"/>
              <a:buChar char="•"/>
            </a:pPr>
            <a:r>
              <a:rPr lang="en-US" sz="2000" dirty="0"/>
              <a:t>Less time spent operating the process. </a:t>
            </a:r>
          </a:p>
          <a:p>
            <a:pPr marL="914400" lvl="1" indent="-457200">
              <a:buFont typeface="Arial" panose="020B0604020202020204" pitchFamily="34" charset="0"/>
              <a:buChar char="•"/>
            </a:pPr>
            <a:r>
              <a:rPr lang="en-US" sz="2000" dirty="0"/>
              <a:t>More time spent evaluating outcomes of the process.</a:t>
            </a:r>
          </a:p>
          <a:p>
            <a:pPr marL="914400" lvl="1" indent="-457200">
              <a:buFont typeface="Arial" panose="020B0604020202020204" pitchFamily="34" charset="0"/>
              <a:buChar char="•"/>
            </a:pPr>
            <a:r>
              <a:rPr lang="en-US" sz="2000" dirty="0"/>
              <a:t>Generate opportunities to achieve improvements.</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How?</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334256" y="1166843"/>
            <a:ext cx="7614311" cy="36625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sz="2800" dirty="0">
                <a:gradFill>
                  <a:gsLst>
                    <a:gs pos="0">
                      <a:schemeClr val="tx1"/>
                    </a:gs>
                    <a:gs pos="100000">
                      <a:schemeClr val="tx1"/>
                    </a:gs>
                  </a:gsLst>
                  <a:lin ang="5400000" scaled="1"/>
                </a:gradFill>
              </a:rPr>
              <a:t>Modernize intelligent R &amp; SQL</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R is best used for model or statistics heavy workloads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SQL is best used for data management workloads</a:t>
            </a:r>
          </a:p>
          <a:p>
            <a:pPr marL="514350" indent="-514350">
              <a:buFont typeface="+mj-lt"/>
              <a:buAutoNum type="arabicPeriod"/>
              <a:defRPr/>
            </a:pPr>
            <a:r>
              <a:rPr lang="en-US" sz="2800" dirty="0">
                <a:gradFill>
                  <a:gsLst>
                    <a:gs pos="0">
                      <a:schemeClr val="tx1"/>
                    </a:gs>
                    <a:gs pos="100000">
                      <a:schemeClr val="tx1"/>
                    </a:gs>
                  </a:gsLst>
                  <a:lin ang="5400000" scaled="1"/>
                </a:gradFill>
              </a:rPr>
              <a:t>Collaborate with Azure DevOps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Code management to decrease knowledge silos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Task management to improve activity coordination</a:t>
            </a:r>
          </a:p>
          <a:p>
            <a:pPr marL="514350" indent="-514350">
              <a:buFont typeface="+mj-lt"/>
              <a:buAutoNum type="arabicPeriod"/>
              <a:defRPr/>
            </a:pPr>
            <a:r>
              <a:rPr lang="en-US" sz="2800" dirty="0">
                <a:gradFill>
                  <a:gsLst>
                    <a:gs pos="0">
                      <a:schemeClr val="tx1"/>
                    </a:gs>
                    <a:gs pos="100000">
                      <a:schemeClr val="tx1"/>
                    </a:gs>
                  </a:gsLst>
                  <a:lin ang="5400000" scaled="1"/>
                </a:gradFill>
              </a:rPr>
              <a:t>Automate with Azure Data Factory</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Expose current process flows to all team members</a:t>
            </a:r>
          </a:p>
          <a:p>
            <a:pPr marL="971550" lvl="1" indent="-514350">
              <a:buFont typeface="Arial" panose="020B0604020202020204" pitchFamily="34" charset="0"/>
              <a:buChar char="•"/>
              <a:defRPr/>
            </a:pPr>
            <a:r>
              <a:rPr lang="en-US" sz="2000" dirty="0">
                <a:gradFill>
                  <a:gsLst>
                    <a:gs pos="0">
                      <a:schemeClr val="tx1"/>
                    </a:gs>
                    <a:gs pos="100000">
                      <a:schemeClr val="tx1"/>
                    </a:gs>
                  </a:gsLst>
                  <a:lin ang="5400000" scaled="1"/>
                </a:gradFill>
              </a:rPr>
              <a:t>Enable real time monitoring and completion tracking</a:t>
            </a:r>
          </a:p>
          <a:p>
            <a:pPr marL="514350" indent="-514350">
              <a:buFont typeface="+mj-lt"/>
              <a:buAutoNum type="arabicPeriod"/>
              <a:defRPr/>
            </a:pPr>
            <a:r>
              <a:rPr lang="en-US" sz="2800" dirty="0">
                <a:gradFill>
                  <a:gsLst>
                    <a:gs pos="0">
                      <a:schemeClr val="tx1"/>
                    </a:gs>
                    <a:gs pos="100000">
                      <a:schemeClr val="tx1"/>
                    </a:gs>
                  </a:gsLst>
                  <a:lin ang="5400000" scaled="1"/>
                </a:gradFill>
              </a:rPr>
              <a:t>Unify the experience with Synapse</a:t>
            </a:r>
          </a:p>
        </p:txBody>
      </p:sp>
    </p:spTree>
    <p:extLst>
      <p:ext uri="{BB962C8B-B14F-4D97-AF65-F5344CB8AC3E}">
        <p14:creationId xmlns:p14="http://schemas.microsoft.com/office/powerpoint/2010/main" val="51132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429760" y="1166843"/>
            <a:ext cx="6959599" cy="22467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mj-lt"/>
              <a:buAutoNum type="arabicPeriod"/>
              <a:defRPr/>
            </a:pPr>
            <a:r>
              <a:rPr lang="en-US" sz="2800" dirty="0">
                <a:gradFill>
                  <a:gsLst>
                    <a:gs pos="0">
                      <a:schemeClr val="tx1"/>
                    </a:gs>
                    <a:gs pos="100000">
                      <a:schemeClr val="tx1"/>
                    </a:gs>
                  </a:gsLst>
                  <a:lin ang="5400000" scaled="1"/>
                </a:gradFill>
              </a:rPr>
              <a:t>Demo intelligent R &amp; SQL</a:t>
            </a:r>
          </a:p>
          <a:p>
            <a:pPr marL="514350" indent="-514350">
              <a:buFont typeface="+mj-lt"/>
              <a:buAutoNum type="arabicPeriod"/>
              <a:defRPr/>
            </a:pPr>
            <a:r>
              <a:rPr lang="en-US" sz="2800" dirty="0">
                <a:gradFill>
                  <a:gsLst>
                    <a:gs pos="0">
                      <a:schemeClr val="tx1"/>
                    </a:gs>
                    <a:gs pos="100000">
                      <a:schemeClr val="tx1"/>
                    </a:gs>
                  </a:gsLst>
                  <a:lin ang="5400000" scaled="1"/>
                </a:gradFill>
              </a:rPr>
              <a:t>Demo Azure DevOps</a:t>
            </a:r>
          </a:p>
          <a:p>
            <a:pPr marL="514350" indent="-514350">
              <a:buFont typeface="+mj-lt"/>
              <a:buAutoNum type="arabicPeriod"/>
              <a:defRPr/>
            </a:pPr>
            <a:r>
              <a:rPr lang="en-US" sz="2800" dirty="0">
                <a:gradFill>
                  <a:gsLst>
                    <a:gs pos="0">
                      <a:schemeClr val="tx1"/>
                    </a:gs>
                    <a:gs pos="100000">
                      <a:schemeClr val="tx1"/>
                    </a:gs>
                  </a:gsLst>
                  <a:lin ang="5400000" scaled="1"/>
                </a:gradFill>
              </a:rPr>
              <a:t>Demo Azure Data Factory</a:t>
            </a:r>
          </a:p>
          <a:p>
            <a:pPr marL="514350" indent="-514350">
              <a:buFont typeface="+mj-lt"/>
              <a:buAutoNum type="arabicPeriod"/>
              <a:defRPr/>
            </a:pPr>
            <a:r>
              <a:rPr lang="en-US" sz="2800" dirty="0">
                <a:gradFill>
                  <a:gsLst>
                    <a:gs pos="0">
                      <a:schemeClr val="tx1"/>
                    </a:gs>
                    <a:gs pos="100000">
                      <a:schemeClr val="tx1"/>
                    </a:gs>
                  </a:gsLst>
                  <a:lin ang="5400000" scaled="1"/>
                </a:gradFill>
              </a:rPr>
              <a:t>Demo Synapse</a:t>
            </a:r>
          </a:p>
          <a:p>
            <a:pPr marL="514350" indent="-514350">
              <a:buFont typeface="+mj-lt"/>
              <a:buAutoNum type="arabicPeriod"/>
              <a:defRPr/>
            </a:pPr>
            <a:r>
              <a:rPr lang="en-US" sz="2800" dirty="0">
                <a:gradFill>
                  <a:gsLst>
                    <a:gs pos="0">
                      <a:schemeClr val="tx1"/>
                    </a:gs>
                    <a:gs pos="100000">
                      <a:schemeClr val="tx1"/>
                    </a:gs>
                  </a:gsLst>
                  <a:lin ang="5400000" scaled="1"/>
                </a:gradFill>
              </a:rPr>
              <a:t>What’s Next &amp; Resources</a:t>
            </a:r>
          </a:p>
        </p:txBody>
      </p:sp>
    </p:spTree>
    <p:extLst>
      <p:ext uri="{BB962C8B-B14F-4D97-AF65-F5344CB8AC3E}">
        <p14:creationId xmlns:p14="http://schemas.microsoft.com/office/powerpoint/2010/main" val="203390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lvl="0" algn="ctr" defTabSz="914367">
              <a:spcBef>
                <a:spcPts val="1800"/>
              </a:spcBef>
            </a:pPr>
            <a:r>
              <a:rPr lang="en-US" sz="3200" dirty="0">
                <a:solidFill>
                  <a:srgbClr val="000000">
                    <a:lumMod val="50000"/>
                    <a:lumOff val="50000"/>
                  </a:srgbClr>
                </a:solidFill>
                <a:latin typeface="Segoe UI Semibold"/>
              </a:rPr>
              <a:t>Your feedback is appreciated.</a:t>
            </a:r>
          </a:p>
          <a:p>
            <a:pPr algn="ctr" defTabSz="914367">
              <a:spcBef>
                <a:spcPts val="1800"/>
              </a:spcBef>
            </a:pPr>
            <a:r>
              <a:rPr lang="en-US" sz="3200" dirty="0">
                <a:hlinkClick r:id="rId3"/>
              </a:rPr>
              <a:t>bit.ly/hiram720</a:t>
            </a:r>
            <a:r>
              <a:rPr lang="en-US" sz="3200" dirty="0">
                <a:solidFill>
                  <a:srgbClr val="000000">
                    <a:lumMod val="50000"/>
                    <a:lumOff val="50000"/>
                  </a:srgbClr>
                </a:solidFill>
                <a:latin typeface="Segoe UI Semibold"/>
                <a:hlinkClick r:id="rId3"/>
              </a:rPr>
              <a:t>eval</a:t>
            </a:r>
            <a:r>
              <a:rPr lang="en-US" sz="3200" dirty="0">
                <a:solidFill>
                  <a:srgbClr val="000000">
                    <a:lumMod val="50000"/>
                    <a:lumOff val="50000"/>
                  </a:srgbClr>
                </a:solidFill>
                <a:latin typeface="Segoe UI Semibold"/>
              </a:rPr>
              <a:t> </a:t>
            </a:r>
            <a:endParaRPr lang="en-US" sz="3200" dirty="0"/>
          </a:p>
        </p:txBody>
      </p:sp>
    </p:spTree>
    <p:extLst>
      <p:ext uri="{BB962C8B-B14F-4D97-AF65-F5344CB8AC3E}">
        <p14:creationId xmlns:p14="http://schemas.microsoft.com/office/powerpoint/2010/main" val="105633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1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5-50113_Microsoft_Ready_Light_Template">
  <a:themeElements>
    <a:clrScheme name="PG">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38CD03E-9F94-41D6-BBAF-CD475161A243}" vid="{D8CB7CA4-654C-4AFF-9350-1CACBE7C6BF4}"/>
    </a:ext>
  </a:extLst>
</a:theme>
</file>

<file path=ppt/theme/theme1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18.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71861287-45C5-4471-BC3E-20CEDA001812}"/>
    </a:ext>
  </a:extLst>
</a:theme>
</file>

<file path=ppt/theme/theme19.xml><?xml version="1.0" encoding="utf-8"?>
<a:theme xmlns:a="http://schemas.openxmlformats.org/drawingml/2006/main" name="Azure 1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1600" dirty="0" smtClean="0">
            <a:solidFill>
              <a:schemeClr val="bg1"/>
            </a:soli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21.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3_WHITE TEMPLATE">
  <a:themeElements>
    <a:clrScheme name="Azure templat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7708</TotalTime>
  <Words>752</Words>
  <Application>Microsoft Office PowerPoint</Application>
  <PresentationFormat>Widescreen</PresentationFormat>
  <Paragraphs>85</Paragraphs>
  <Slides>7</Slides>
  <Notes>7</Notes>
  <HiddenSlides>0</HiddenSlides>
  <MMClips>0</MMClips>
  <ScaleCrop>false</ScaleCrop>
  <HeadingPairs>
    <vt:vector size="6" baseType="variant">
      <vt:variant>
        <vt:lpstr>Fonts Used</vt:lpstr>
      </vt:variant>
      <vt:variant>
        <vt:i4>8</vt:i4>
      </vt:variant>
      <vt:variant>
        <vt:lpstr>Theme</vt:lpstr>
      </vt:variant>
      <vt:variant>
        <vt:i4>21</vt:i4>
      </vt:variant>
      <vt:variant>
        <vt:lpstr>Slide Titles</vt:lpstr>
      </vt:variant>
      <vt:variant>
        <vt:i4>7</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Black Template</vt:lpstr>
      <vt:lpstr>1_Dynamics 365</vt:lpstr>
      <vt:lpstr>Black Template</vt:lpstr>
      <vt:lpstr>WHITE TEMPLATE</vt:lpstr>
      <vt:lpstr>Microsoft 365 PPT Template - 2018</vt:lpstr>
      <vt:lpstr>1_Microsoft 365 PPT Template - 2018</vt:lpstr>
      <vt:lpstr>5-50203_Microsoft_Ignite_Template</vt:lpstr>
      <vt:lpstr>1_WHITE TEMPLATE</vt:lpstr>
      <vt:lpstr>3_WHITE TEMPLATE</vt:lpstr>
      <vt:lpstr>12_WHITE TEMPLATE</vt:lpstr>
      <vt:lpstr>9-51151_Build_Black_Template</vt:lpstr>
      <vt:lpstr>6-51096_Microsoft_Inspire_Black_Template</vt:lpstr>
      <vt:lpstr>Azure 1</vt:lpstr>
      <vt:lpstr>5-50113_Microsoft_Ready_Light_Template</vt:lpstr>
      <vt:lpstr>2_White Template</vt:lpstr>
      <vt:lpstr>4_White Template</vt:lpstr>
      <vt:lpstr>1_9-51151_Build_Black_Template</vt:lpstr>
      <vt:lpstr>9-51056_Build 2019 Keynote_Light Gray Template</vt:lpstr>
      <vt:lpstr>Azure 1_Black</vt:lpstr>
      <vt:lpstr> Microsoft Build Black 2/3 Template</vt:lpstr>
      <vt:lpstr>MS_Build_Black Template</vt:lpstr>
      <vt:lpstr>Azure Synapse for Actuaries  Solvency II Use Case</vt:lpstr>
      <vt:lpstr>PowerPoint Presentation</vt:lpstr>
      <vt:lpstr>PowerPoint Presentation</vt:lpstr>
      <vt:lpstr>Why?</vt:lpstr>
      <vt:lpstr>How?</vt:lpstr>
      <vt:lpstr>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Wang, Yongxin</cp:lastModifiedBy>
  <cp:revision>59</cp:revision>
  <dcterms:created xsi:type="dcterms:W3CDTF">2020-09-18T00:24:52Z</dcterms:created>
  <dcterms:modified xsi:type="dcterms:W3CDTF">2021-09-06T12:19:16Z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